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Fjalla One"/>
      <p:regular r:id="rId26"/>
    </p:embeddedFont>
    <p:embeddedFont>
      <p:font typeface="Baloo 2"/>
      <p:regular r:id="rId27"/>
      <p:bold r:id="rId28"/>
    </p:embeddedFont>
    <p:embeddedFont>
      <p:font typeface="El Messiri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GoogleSlidesCustomDataVersion2">
      <go:slidesCustomData xmlns:go="http://customooxmlschemas.google.com/" r:id="rId31" roundtripDataSignature="AMtx7mhiY6Jxp5vuNvkSdpPbjyseUb4E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E6D862-6E1A-4C3D-BB62-58EE0D6A07ED}">
  <a:tblStyle styleId="{52E6D862-6E1A-4C3D-BB62-58EE0D6A07E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FjallaOne-regular.fntdata"/><Relationship Id="rId25" Type="http://schemas.openxmlformats.org/officeDocument/2006/relationships/slide" Target="slides/slide19.xml"/><Relationship Id="rId28" Type="http://schemas.openxmlformats.org/officeDocument/2006/relationships/font" Target="fonts/Baloo2-bold.fntdata"/><Relationship Id="rId27" Type="http://schemas.openxmlformats.org/officeDocument/2006/relationships/font" Target="fonts/Baloo2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lMessiri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ElMessiri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dff22241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dff22241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e78898208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e78898208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e00d495ea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g3e00d495e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e00d495ea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3e00d495ea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ctrTitle"/>
          </p:nvPr>
        </p:nvSpPr>
        <p:spPr>
          <a:xfrm>
            <a:off x="713225" y="940862"/>
            <a:ext cx="4832100" cy="21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4600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6"/>
          <p:cNvSpPr txBox="1"/>
          <p:nvPr>
            <p:ph idx="1" type="subTitle"/>
          </p:nvPr>
        </p:nvSpPr>
        <p:spPr>
          <a:xfrm>
            <a:off x="713225" y="3109738"/>
            <a:ext cx="483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2" name="Google Shape;12;p26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713225" y="1338288"/>
            <a:ext cx="3440100" cy="9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35"/>
          <p:cNvSpPr txBox="1"/>
          <p:nvPr>
            <p:ph idx="1" type="subTitle"/>
          </p:nvPr>
        </p:nvSpPr>
        <p:spPr>
          <a:xfrm>
            <a:off x="713225" y="2314513"/>
            <a:ext cx="2639400" cy="1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75" name="Google Shape;75;p35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6" name="Google Shape;76;p35"/>
          <p:cNvGrpSpPr/>
          <p:nvPr/>
        </p:nvGrpSpPr>
        <p:grpSpPr>
          <a:xfrm>
            <a:off x="790074" y="632675"/>
            <a:ext cx="636900" cy="322800"/>
            <a:chOff x="790074" y="3806775"/>
            <a:chExt cx="636900" cy="322800"/>
          </a:xfrm>
        </p:grpSpPr>
        <p:sp>
          <p:nvSpPr>
            <p:cNvPr id="77" name="Google Shape;77;p35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8" name="Google Shape;78;p35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/>
          <p:nvPr>
            <p:ph type="title"/>
          </p:nvPr>
        </p:nvSpPr>
        <p:spPr>
          <a:xfrm>
            <a:off x="4431200" y="1473100"/>
            <a:ext cx="39999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5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1" name="Google Shape;81;p36"/>
          <p:cNvSpPr txBox="1"/>
          <p:nvPr>
            <p:ph idx="1" type="subTitle"/>
          </p:nvPr>
        </p:nvSpPr>
        <p:spPr>
          <a:xfrm>
            <a:off x="4431200" y="2347125"/>
            <a:ext cx="3999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82" name="Google Shape;82;p36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3" name="Google Shape;83;p36"/>
          <p:cNvGrpSpPr/>
          <p:nvPr/>
        </p:nvGrpSpPr>
        <p:grpSpPr>
          <a:xfrm>
            <a:off x="7748824" y="4263975"/>
            <a:ext cx="636900" cy="322800"/>
            <a:chOff x="790074" y="3806775"/>
            <a:chExt cx="636900" cy="322800"/>
          </a:xfrm>
        </p:grpSpPr>
        <p:sp>
          <p:nvSpPr>
            <p:cNvPr id="84" name="Google Shape;84;p36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" name="Google Shape;85;p36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7"/>
          <p:cNvSpPr txBox="1"/>
          <p:nvPr>
            <p:ph type="title"/>
          </p:nvPr>
        </p:nvSpPr>
        <p:spPr>
          <a:xfrm flipH="1">
            <a:off x="713275" y="3275100"/>
            <a:ext cx="35031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8" name="Google Shape;88;p37"/>
          <p:cNvSpPr txBox="1"/>
          <p:nvPr>
            <p:ph idx="1" type="subTitle"/>
          </p:nvPr>
        </p:nvSpPr>
        <p:spPr>
          <a:xfrm flipH="1">
            <a:off x="713275" y="840000"/>
            <a:ext cx="3503100" cy="23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" name="Google Shape;89;p37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/>
          <p:nvPr>
            <p:ph type="title"/>
          </p:nvPr>
        </p:nvSpPr>
        <p:spPr>
          <a:xfrm>
            <a:off x="4438625" y="445025"/>
            <a:ext cx="34578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92" name="Google Shape;92;p38"/>
          <p:cNvSpPr txBox="1"/>
          <p:nvPr>
            <p:ph idx="1" type="subTitle"/>
          </p:nvPr>
        </p:nvSpPr>
        <p:spPr>
          <a:xfrm>
            <a:off x="4438625" y="1956325"/>
            <a:ext cx="39921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cxnSp>
        <p:nvCxnSpPr>
          <p:cNvPr id="93" name="Google Shape;93;p38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96" name="Google Shape;96;p39"/>
          <p:cNvSpPr txBox="1"/>
          <p:nvPr>
            <p:ph idx="1" type="subTitle"/>
          </p:nvPr>
        </p:nvSpPr>
        <p:spPr>
          <a:xfrm>
            <a:off x="713225" y="1479550"/>
            <a:ext cx="35031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9"/>
          <p:cNvSpPr txBox="1"/>
          <p:nvPr>
            <p:ph idx="2" type="subTitle"/>
          </p:nvPr>
        </p:nvSpPr>
        <p:spPr>
          <a:xfrm>
            <a:off x="713225" y="2816525"/>
            <a:ext cx="35031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9"/>
          <p:cNvSpPr txBox="1"/>
          <p:nvPr>
            <p:ph idx="3" type="subTitle"/>
          </p:nvPr>
        </p:nvSpPr>
        <p:spPr>
          <a:xfrm>
            <a:off x="713225" y="1904125"/>
            <a:ext cx="35031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9"/>
          <p:cNvSpPr txBox="1"/>
          <p:nvPr>
            <p:ph idx="4" type="subTitle"/>
          </p:nvPr>
        </p:nvSpPr>
        <p:spPr>
          <a:xfrm>
            <a:off x="713225" y="3241100"/>
            <a:ext cx="35031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" name="Google Shape;100;p39"/>
          <p:cNvCxnSpPr/>
          <p:nvPr/>
        </p:nvCxnSpPr>
        <p:spPr>
          <a:xfrm>
            <a:off x="211980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03" name="Google Shape;103;p40"/>
          <p:cNvSpPr txBox="1"/>
          <p:nvPr>
            <p:ph idx="1" type="subTitle"/>
          </p:nvPr>
        </p:nvSpPr>
        <p:spPr>
          <a:xfrm flipH="1">
            <a:off x="5284948" y="1255100"/>
            <a:ext cx="25968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0"/>
          <p:cNvSpPr txBox="1"/>
          <p:nvPr>
            <p:ph idx="2" type="subTitle"/>
          </p:nvPr>
        </p:nvSpPr>
        <p:spPr>
          <a:xfrm flipH="1">
            <a:off x="5284948" y="2411565"/>
            <a:ext cx="25968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0"/>
          <p:cNvSpPr txBox="1"/>
          <p:nvPr>
            <p:ph idx="3" type="subTitle"/>
          </p:nvPr>
        </p:nvSpPr>
        <p:spPr>
          <a:xfrm flipH="1">
            <a:off x="5284948" y="1574572"/>
            <a:ext cx="25968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0"/>
          <p:cNvSpPr txBox="1"/>
          <p:nvPr>
            <p:ph idx="4" type="subTitle"/>
          </p:nvPr>
        </p:nvSpPr>
        <p:spPr>
          <a:xfrm flipH="1">
            <a:off x="5284948" y="2728211"/>
            <a:ext cx="25968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0"/>
          <p:cNvSpPr txBox="1"/>
          <p:nvPr>
            <p:ph idx="5" type="subTitle"/>
          </p:nvPr>
        </p:nvSpPr>
        <p:spPr>
          <a:xfrm flipH="1">
            <a:off x="5284948" y="3568030"/>
            <a:ext cx="25968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0"/>
          <p:cNvSpPr txBox="1"/>
          <p:nvPr>
            <p:ph idx="6" type="subTitle"/>
          </p:nvPr>
        </p:nvSpPr>
        <p:spPr>
          <a:xfrm flipH="1">
            <a:off x="5284948" y="3884676"/>
            <a:ext cx="25968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9" name="Google Shape;109;p40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1"/>
          <p:cNvSpPr txBox="1"/>
          <p:nvPr>
            <p:ph type="title"/>
          </p:nvPr>
        </p:nvSpPr>
        <p:spPr>
          <a:xfrm>
            <a:off x="766350" y="2257736"/>
            <a:ext cx="401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2" name="Google Shape;112;p41"/>
          <p:cNvSpPr txBox="1"/>
          <p:nvPr>
            <p:ph idx="1" type="subTitle"/>
          </p:nvPr>
        </p:nvSpPr>
        <p:spPr>
          <a:xfrm>
            <a:off x="766350" y="3099525"/>
            <a:ext cx="30597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2" type="title"/>
          </p:nvPr>
        </p:nvSpPr>
        <p:spPr>
          <a:xfrm>
            <a:off x="766350" y="1035674"/>
            <a:ext cx="19056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14" name="Google Shape;114;p41"/>
          <p:cNvGrpSpPr/>
          <p:nvPr/>
        </p:nvGrpSpPr>
        <p:grpSpPr>
          <a:xfrm>
            <a:off x="790074" y="4263975"/>
            <a:ext cx="636900" cy="322800"/>
            <a:chOff x="790074" y="3806775"/>
            <a:chExt cx="636900" cy="322800"/>
          </a:xfrm>
        </p:grpSpPr>
        <p:sp>
          <p:nvSpPr>
            <p:cNvPr id="115" name="Google Shape;115;p41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6" name="Google Shape;116;p41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17" name="Google Shape;117;p41"/>
          <p:cNvCxnSpPr/>
          <p:nvPr/>
        </p:nvCxnSpPr>
        <p:spPr>
          <a:xfrm>
            <a:off x="211980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2"/>
          <p:cNvSpPr txBox="1"/>
          <p:nvPr>
            <p:ph type="title"/>
          </p:nvPr>
        </p:nvSpPr>
        <p:spPr>
          <a:xfrm>
            <a:off x="4824050" y="1354750"/>
            <a:ext cx="3606900" cy="14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42"/>
          <p:cNvSpPr txBox="1"/>
          <p:nvPr>
            <p:ph idx="1" type="subTitle"/>
          </p:nvPr>
        </p:nvSpPr>
        <p:spPr>
          <a:xfrm>
            <a:off x="4823900" y="3009013"/>
            <a:ext cx="3606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1" name="Google Shape;121;p42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122" name="Google Shape;122;p42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3" name="Google Shape;123;p42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24" name="Google Shape;124;p42"/>
          <p:cNvCxnSpPr/>
          <p:nvPr/>
        </p:nvCxnSpPr>
        <p:spPr>
          <a:xfrm>
            <a:off x="211980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6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27" name="Google Shape;127;p43"/>
          <p:cNvSpPr txBox="1"/>
          <p:nvPr>
            <p:ph idx="1" type="subTitle"/>
          </p:nvPr>
        </p:nvSpPr>
        <p:spPr>
          <a:xfrm>
            <a:off x="713225" y="1809797"/>
            <a:ext cx="208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3"/>
          <p:cNvSpPr txBox="1"/>
          <p:nvPr>
            <p:ph idx="2" type="subTitle"/>
          </p:nvPr>
        </p:nvSpPr>
        <p:spPr>
          <a:xfrm>
            <a:off x="2986750" y="1809797"/>
            <a:ext cx="208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3"/>
          <p:cNvSpPr txBox="1"/>
          <p:nvPr>
            <p:ph idx="3" type="subTitle"/>
          </p:nvPr>
        </p:nvSpPr>
        <p:spPr>
          <a:xfrm>
            <a:off x="713225" y="2166297"/>
            <a:ext cx="20859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3"/>
          <p:cNvSpPr txBox="1"/>
          <p:nvPr>
            <p:ph idx="4" type="subTitle"/>
          </p:nvPr>
        </p:nvSpPr>
        <p:spPr>
          <a:xfrm>
            <a:off x="2986750" y="2163776"/>
            <a:ext cx="20859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3"/>
          <p:cNvSpPr txBox="1"/>
          <p:nvPr>
            <p:ph idx="5" type="subTitle"/>
          </p:nvPr>
        </p:nvSpPr>
        <p:spPr>
          <a:xfrm>
            <a:off x="5260275" y="1809797"/>
            <a:ext cx="208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3"/>
          <p:cNvSpPr txBox="1"/>
          <p:nvPr>
            <p:ph idx="6" type="subTitle"/>
          </p:nvPr>
        </p:nvSpPr>
        <p:spPr>
          <a:xfrm>
            <a:off x="5260275" y="2163776"/>
            <a:ext cx="20859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3"/>
          <p:cNvSpPr txBox="1"/>
          <p:nvPr>
            <p:ph idx="7" type="subTitle"/>
          </p:nvPr>
        </p:nvSpPr>
        <p:spPr>
          <a:xfrm>
            <a:off x="713225" y="3387747"/>
            <a:ext cx="208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3"/>
          <p:cNvSpPr txBox="1"/>
          <p:nvPr>
            <p:ph idx="8" type="subTitle"/>
          </p:nvPr>
        </p:nvSpPr>
        <p:spPr>
          <a:xfrm>
            <a:off x="2986750" y="3387748"/>
            <a:ext cx="208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3"/>
          <p:cNvSpPr txBox="1"/>
          <p:nvPr>
            <p:ph idx="9" type="subTitle"/>
          </p:nvPr>
        </p:nvSpPr>
        <p:spPr>
          <a:xfrm>
            <a:off x="713225" y="3741857"/>
            <a:ext cx="20859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3"/>
          <p:cNvSpPr txBox="1"/>
          <p:nvPr>
            <p:ph idx="13" type="subTitle"/>
          </p:nvPr>
        </p:nvSpPr>
        <p:spPr>
          <a:xfrm>
            <a:off x="2986750" y="3739326"/>
            <a:ext cx="20859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3"/>
          <p:cNvSpPr txBox="1"/>
          <p:nvPr>
            <p:ph idx="14" type="subTitle"/>
          </p:nvPr>
        </p:nvSpPr>
        <p:spPr>
          <a:xfrm>
            <a:off x="5260275" y="3387748"/>
            <a:ext cx="208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3"/>
          <p:cNvSpPr txBox="1"/>
          <p:nvPr>
            <p:ph idx="15" type="subTitle"/>
          </p:nvPr>
        </p:nvSpPr>
        <p:spPr>
          <a:xfrm>
            <a:off x="5260275" y="3739326"/>
            <a:ext cx="20859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9" name="Google Shape;139;p43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4"/>
          <p:cNvSpPr/>
          <p:nvPr/>
        </p:nvSpPr>
        <p:spPr>
          <a:xfrm>
            <a:off x="-17350" y="-1275"/>
            <a:ext cx="9161400" cy="5178600"/>
          </a:xfrm>
          <a:prstGeom prst="rect">
            <a:avLst/>
          </a:prstGeom>
          <a:solidFill>
            <a:srgbClr val="8E7CC3">
              <a:alpha val="2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4"/>
          <p:cNvSpPr txBox="1"/>
          <p:nvPr>
            <p:ph type="title"/>
          </p:nvPr>
        </p:nvSpPr>
        <p:spPr>
          <a:xfrm>
            <a:off x="713225" y="3044225"/>
            <a:ext cx="33303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  <p:cxnSp>
        <p:nvCxnSpPr>
          <p:cNvPr id="143" name="Google Shape;143;p44"/>
          <p:cNvCxnSpPr/>
          <p:nvPr/>
        </p:nvCxnSpPr>
        <p:spPr>
          <a:xfrm>
            <a:off x="211985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/>
          <p:nvPr>
            <p:ph hasCustomPrompt="1" type="title"/>
          </p:nvPr>
        </p:nvSpPr>
        <p:spPr>
          <a:xfrm>
            <a:off x="4350175" y="1492250"/>
            <a:ext cx="4080600" cy="14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10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" name="Google Shape;15;p27"/>
          <p:cNvSpPr txBox="1"/>
          <p:nvPr>
            <p:ph idx="1" type="subTitle"/>
          </p:nvPr>
        </p:nvSpPr>
        <p:spPr>
          <a:xfrm>
            <a:off x="4350175" y="2929450"/>
            <a:ext cx="40806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" name="Google Shape;16;p27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17" name="Google Shape;17;p27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" name="Google Shape;18;p27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9" name="Google Shape;19;p27"/>
          <p:cNvCxnSpPr/>
          <p:nvPr/>
        </p:nvCxnSpPr>
        <p:spPr>
          <a:xfrm>
            <a:off x="211980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7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/>
          <p:nvPr>
            <p:ph type="title"/>
          </p:nvPr>
        </p:nvSpPr>
        <p:spPr>
          <a:xfrm>
            <a:off x="4938950" y="2257726"/>
            <a:ext cx="3491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6" name="Google Shape;146;p45"/>
          <p:cNvSpPr txBox="1"/>
          <p:nvPr>
            <p:ph idx="1" type="subTitle"/>
          </p:nvPr>
        </p:nvSpPr>
        <p:spPr>
          <a:xfrm>
            <a:off x="4938950" y="3099525"/>
            <a:ext cx="3128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5"/>
          <p:cNvSpPr txBox="1"/>
          <p:nvPr>
            <p:ph idx="2" type="title"/>
          </p:nvPr>
        </p:nvSpPr>
        <p:spPr>
          <a:xfrm>
            <a:off x="4938950" y="1035675"/>
            <a:ext cx="19485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48" name="Google Shape;148;p45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149" name="Google Shape;149;p45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0" name="Google Shape;150;p45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51" name="Google Shape;151;p45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"/>
          <p:cNvSpPr/>
          <p:nvPr/>
        </p:nvSpPr>
        <p:spPr>
          <a:xfrm>
            <a:off x="7387725" y="1727300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46"/>
          <p:cNvGrpSpPr/>
          <p:nvPr/>
        </p:nvGrpSpPr>
        <p:grpSpPr>
          <a:xfrm flipH="1">
            <a:off x="7711418" y="2021295"/>
            <a:ext cx="1259755" cy="3123261"/>
            <a:chOff x="2330682" y="1468700"/>
            <a:chExt cx="824447" cy="2044019"/>
          </a:xfrm>
        </p:grpSpPr>
        <p:sp>
          <p:nvSpPr>
            <p:cNvPr id="155" name="Google Shape;155;p46"/>
            <p:cNvSpPr/>
            <p:nvPr/>
          </p:nvSpPr>
          <p:spPr>
            <a:xfrm>
              <a:off x="2519514" y="2137089"/>
              <a:ext cx="635615" cy="611378"/>
            </a:xfrm>
            <a:custGeom>
              <a:rect b="b" l="l" r="r" t="t"/>
              <a:pathLst>
                <a:path extrusionOk="0" h="18566" w="19302">
                  <a:moveTo>
                    <a:pt x="13070" y="0"/>
                  </a:moveTo>
                  <a:cubicBezTo>
                    <a:pt x="12789" y="0"/>
                    <a:pt x="12499" y="104"/>
                    <a:pt x="12250" y="229"/>
                  </a:cubicBezTo>
                  <a:cubicBezTo>
                    <a:pt x="11003" y="867"/>
                    <a:pt x="9940" y="1901"/>
                    <a:pt x="8633" y="2357"/>
                  </a:cubicBezTo>
                  <a:cubicBezTo>
                    <a:pt x="8025" y="2570"/>
                    <a:pt x="7386" y="2661"/>
                    <a:pt x="6809" y="2934"/>
                  </a:cubicBezTo>
                  <a:cubicBezTo>
                    <a:pt x="3739" y="4393"/>
                    <a:pt x="4012" y="8892"/>
                    <a:pt x="3040" y="11597"/>
                  </a:cubicBezTo>
                  <a:cubicBezTo>
                    <a:pt x="2584" y="12843"/>
                    <a:pt x="0" y="17038"/>
                    <a:pt x="1034" y="18223"/>
                  </a:cubicBezTo>
                  <a:cubicBezTo>
                    <a:pt x="1241" y="18458"/>
                    <a:pt x="1409" y="18537"/>
                    <a:pt x="1563" y="18537"/>
                  </a:cubicBezTo>
                  <a:cubicBezTo>
                    <a:pt x="1880" y="18537"/>
                    <a:pt x="2137" y="18200"/>
                    <a:pt x="2568" y="18200"/>
                  </a:cubicBezTo>
                  <a:cubicBezTo>
                    <a:pt x="2630" y="18200"/>
                    <a:pt x="2696" y="18207"/>
                    <a:pt x="2766" y="18223"/>
                  </a:cubicBezTo>
                  <a:cubicBezTo>
                    <a:pt x="3070" y="18314"/>
                    <a:pt x="3374" y="18527"/>
                    <a:pt x="3708" y="18558"/>
                  </a:cubicBezTo>
                  <a:cubicBezTo>
                    <a:pt x="3750" y="18563"/>
                    <a:pt x="3791" y="18566"/>
                    <a:pt x="3832" y="18566"/>
                  </a:cubicBezTo>
                  <a:cubicBezTo>
                    <a:pt x="4476" y="18566"/>
                    <a:pt x="5007" y="17913"/>
                    <a:pt x="5350" y="17342"/>
                  </a:cubicBezTo>
                  <a:cubicBezTo>
                    <a:pt x="6383" y="15731"/>
                    <a:pt x="7295" y="14059"/>
                    <a:pt x="8116" y="12327"/>
                  </a:cubicBezTo>
                  <a:cubicBezTo>
                    <a:pt x="8420" y="11658"/>
                    <a:pt x="9423" y="8253"/>
                    <a:pt x="10122" y="8193"/>
                  </a:cubicBezTo>
                  <a:cubicBezTo>
                    <a:pt x="10129" y="8192"/>
                    <a:pt x="10137" y="8192"/>
                    <a:pt x="10145" y="8192"/>
                  </a:cubicBezTo>
                  <a:cubicBezTo>
                    <a:pt x="10769" y="8192"/>
                    <a:pt x="12316" y="10568"/>
                    <a:pt x="12766" y="10959"/>
                  </a:cubicBezTo>
                  <a:cubicBezTo>
                    <a:pt x="13718" y="11751"/>
                    <a:pt x="14899" y="12567"/>
                    <a:pt x="16169" y="12567"/>
                  </a:cubicBezTo>
                  <a:cubicBezTo>
                    <a:pt x="16360" y="12567"/>
                    <a:pt x="16554" y="12549"/>
                    <a:pt x="16748" y="12509"/>
                  </a:cubicBezTo>
                  <a:cubicBezTo>
                    <a:pt x="17751" y="12327"/>
                    <a:pt x="18572" y="11536"/>
                    <a:pt x="18937" y="10594"/>
                  </a:cubicBezTo>
                  <a:cubicBezTo>
                    <a:pt x="19301" y="9652"/>
                    <a:pt x="19241" y="8588"/>
                    <a:pt x="18997" y="7615"/>
                  </a:cubicBezTo>
                  <a:cubicBezTo>
                    <a:pt x="18238" y="4910"/>
                    <a:pt x="16049" y="2387"/>
                    <a:pt x="14073" y="533"/>
                  </a:cubicBezTo>
                  <a:cubicBezTo>
                    <a:pt x="13830" y="320"/>
                    <a:pt x="13557" y="77"/>
                    <a:pt x="13253" y="16"/>
                  </a:cubicBezTo>
                  <a:cubicBezTo>
                    <a:pt x="13192" y="5"/>
                    <a:pt x="13131" y="0"/>
                    <a:pt x="1307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6"/>
            <p:cNvSpPr/>
            <p:nvPr/>
          </p:nvSpPr>
          <p:spPr>
            <a:xfrm>
              <a:off x="2502489" y="2544998"/>
              <a:ext cx="166198" cy="684648"/>
            </a:xfrm>
            <a:custGeom>
              <a:rect b="b" l="l" r="r" t="t"/>
              <a:pathLst>
                <a:path extrusionOk="0" fill="none" h="20791" w="5047">
                  <a:moveTo>
                    <a:pt x="5046" y="0"/>
                  </a:moveTo>
                  <a:cubicBezTo>
                    <a:pt x="3131" y="2918"/>
                    <a:pt x="1642" y="6414"/>
                    <a:pt x="1277" y="9940"/>
                  </a:cubicBezTo>
                  <a:cubicBezTo>
                    <a:pt x="943" y="13557"/>
                    <a:pt x="1672" y="17356"/>
                    <a:pt x="0" y="20791"/>
                  </a:cubicBezTo>
                </a:path>
              </a:pathLst>
            </a:custGeom>
            <a:solidFill>
              <a:schemeClr val="dk2"/>
            </a:solidFill>
            <a:ln cap="rnd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6"/>
            <p:cNvSpPr/>
            <p:nvPr/>
          </p:nvSpPr>
          <p:spPr>
            <a:xfrm>
              <a:off x="2361349" y="1468700"/>
              <a:ext cx="507517" cy="1142111"/>
            </a:xfrm>
            <a:custGeom>
              <a:rect b="b" l="l" r="r" t="t"/>
              <a:pathLst>
                <a:path extrusionOk="0" h="34683" w="15412">
                  <a:moveTo>
                    <a:pt x="6626" y="4517"/>
                  </a:moveTo>
                  <a:cubicBezTo>
                    <a:pt x="7077" y="4517"/>
                    <a:pt x="7246" y="5616"/>
                    <a:pt x="7296" y="5936"/>
                  </a:cubicBezTo>
                  <a:cubicBezTo>
                    <a:pt x="7389" y="6704"/>
                    <a:pt x="7210" y="7004"/>
                    <a:pt x="6961" y="7004"/>
                  </a:cubicBezTo>
                  <a:cubicBezTo>
                    <a:pt x="6560" y="7004"/>
                    <a:pt x="5974" y="6222"/>
                    <a:pt x="6049" y="5359"/>
                  </a:cubicBezTo>
                  <a:cubicBezTo>
                    <a:pt x="6049" y="5359"/>
                    <a:pt x="6049" y="5359"/>
                    <a:pt x="6049" y="5328"/>
                  </a:cubicBezTo>
                  <a:cubicBezTo>
                    <a:pt x="6080" y="5116"/>
                    <a:pt x="6110" y="4872"/>
                    <a:pt x="6262" y="4720"/>
                  </a:cubicBezTo>
                  <a:cubicBezTo>
                    <a:pt x="6400" y="4576"/>
                    <a:pt x="6521" y="4517"/>
                    <a:pt x="6626" y="4517"/>
                  </a:cubicBezTo>
                  <a:close/>
                  <a:moveTo>
                    <a:pt x="11187" y="8259"/>
                  </a:moveTo>
                  <a:cubicBezTo>
                    <a:pt x="11412" y="8259"/>
                    <a:pt x="11540" y="8423"/>
                    <a:pt x="11429" y="8915"/>
                  </a:cubicBezTo>
                  <a:cubicBezTo>
                    <a:pt x="11156" y="10313"/>
                    <a:pt x="10153" y="11468"/>
                    <a:pt x="8937" y="12106"/>
                  </a:cubicBezTo>
                  <a:cubicBezTo>
                    <a:pt x="8694" y="12258"/>
                    <a:pt x="8420" y="12350"/>
                    <a:pt x="8147" y="12350"/>
                  </a:cubicBezTo>
                  <a:cubicBezTo>
                    <a:pt x="7873" y="12350"/>
                    <a:pt x="7569" y="12228"/>
                    <a:pt x="7478" y="11955"/>
                  </a:cubicBezTo>
                  <a:cubicBezTo>
                    <a:pt x="7356" y="11651"/>
                    <a:pt x="7508" y="11316"/>
                    <a:pt x="7660" y="11073"/>
                  </a:cubicBezTo>
                  <a:cubicBezTo>
                    <a:pt x="8268" y="10070"/>
                    <a:pt x="9089" y="9401"/>
                    <a:pt x="10031" y="8793"/>
                  </a:cubicBezTo>
                  <a:cubicBezTo>
                    <a:pt x="10321" y="8612"/>
                    <a:pt x="10858" y="8259"/>
                    <a:pt x="11187" y="8259"/>
                  </a:cubicBezTo>
                  <a:close/>
                  <a:moveTo>
                    <a:pt x="3739" y="14629"/>
                  </a:moveTo>
                  <a:cubicBezTo>
                    <a:pt x="5411" y="14660"/>
                    <a:pt x="5411" y="17304"/>
                    <a:pt x="5198" y="18733"/>
                  </a:cubicBezTo>
                  <a:cubicBezTo>
                    <a:pt x="5138" y="18976"/>
                    <a:pt x="5107" y="19189"/>
                    <a:pt x="5077" y="19341"/>
                  </a:cubicBezTo>
                  <a:cubicBezTo>
                    <a:pt x="5049" y="19479"/>
                    <a:pt x="4971" y="19618"/>
                    <a:pt x="4842" y="19618"/>
                  </a:cubicBezTo>
                  <a:cubicBezTo>
                    <a:pt x="4829" y="19618"/>
                    <a:pt x="4816" y="19617"/>
                    <a:pt x="4803" y="19614"/>
                  </a:cubicBezTo>
                  <a:cubicBezTo>
                    <a:pt x="4742" y="19614"/>
                    <a:pt x="4682" y="19523"/>
                    <a:pt x="4651" y="19462"/>
                  </a:cubicBezTo>
                  <a:cubicBezTo>
                    <a:pt x="3952" y="18246"/>
                    <a:pt x="3496" y="16909"/>
                    <a:pt x="3314" y="15511"/>
                  </a:cubicBezTo>
                  <a:cubicBezTo>
                    <a:pt x="3283" y="15328"/>
                    <a:pt x="3283" y="15146"/>
                    <a:pt x="3344" y="14964"/>
                  </a:cubicBezTo>
                  <a:cubicBezTo>
                    <a:pt x="3405" y="14781"/>
                    <a:pt x="3557" y="14629"/>
                    <a:pt x="3739" y="14629"/>
                  </a:cubicBezTo>
                  <a:close/>
                  <a:moveTo>
                    <a:pt x="8238" y="20830"/>
                  </a:moveTo>
                  <a:cubicBezTo>
                    <a:pt x="8299" y="20982"/>
                    <a:pt x="8359" y="21164"/>
                    <a:pt x="8390" y="21286"/>
                  </a:cubicBezTo>
                  <a:cubicBezTo>
                    <a:pt x="8451" y="21711"/>
                    <a:pt x="8390" y="22015"/>
                    <a:pt x="7904" y="22350"/>
                  </a:cubicBezTo>
                  <a:cubicBezTo>
                    <a:pt x="7630" y="22549"/>
                    <a:pt x="7049" y="22891"/>
                    <a:pt x="6615" y="22891"/>
                  </a:cubicBezTo>
                  <a:cubicBezTo>
                    <a:pt x="6519" y="22891"/>
                    <a:pt x="6430" y="22875"/>
                    <a:pt x="6353" y="22836"/>
                  </a:cubicBezTo>
                  <a:cubicBezTo>
                    <a:pt x="6171" y="22745"/>
                    <a:pt x="6049" y="22532"/>
                    <a:pt x="6080" y="22350"/>
                  </a:cubicBezTo>
                  <a:cubicBezTo>
                    <a:pt x="6080" y="22167"/>
                    <a:pt x="6201" y="21985"/>
                    <a:pt x="6323" y="21863"/>
                  </a:cubicBezTo>
                  <a:cubicBezTo>
                    <a:pt x="6809" y="21286"/>
                    <a:pt x="7508" y="20891"/>
                    <a:pt x="8238" y="20830"/>
                  </a:cubicBezTo>
                  <a:close/>
                  <a:moveTo>
                    <a:pt x="11135" y="1"/>
                  </a:moveTo>
                  <a:cubicBezTo>
                    <a:pt x="10928" y="1"/>
                    <a:pt x="10739" y="14"/>
                    <a:pt x="10578" y="39"/>
                  </a:cubicBezTo>
                  <a:cubicBezTo>
                    <a:pt x="6688" y="617"/>
                    <a:pt x="4682" y="3960"/>
                    <a:pt x="3010" y="7122"/>
                  </a:cubicBezTo>
                  <a:cubicBezTo>
                    <a:pt x="2979" y="7182"/>
                    <a:pt x="2949" y="7213"/>
                    <a:pt x="2979" y="7274"/>
                  </a:cubicBezTo>
                  <a:cubicBezTo>
                    <a:pt x="2979" y="7365"/>
                    <a:pt x="3040" y="7395"/>
                    <a:pt x="3101" y="7456"/>
                  </a:cubicBezTo>
                  <a:cubicBezTo>
                    <a:pt x="3770" y="8003"/>
                    <a:pt x="4195" y="8885"/>
                    <a:pt x="4226" y="9796"/>
                  </a:cubicBezTo>
                  <a:cubicBezTo>
                    <a:pt x="4226" y="9888"/>
                    <a:pt x="4195" y="9979"/>
                    <a:pt x="4165" y="10070"/>
                  </a:cubicBezTo>
                  <a:cubicBezTo>
                    <a:pt x="4095" y="10163"/>
                    <a:pt x="3972" y="10203"/>
                    <a:pt x="3850" y="10203"/>
                  </a:cubicBezTo>
                  <a:cubicBezTo>
                    <a:pt x="3813" y="10203"/>
                    <a:pt x="3775" y="10199"/>
                    <a:pt x="3739" y="10192"/>
                  </a:cubicBezTo>
                  <a:cubicBezTo>
                    <a:pt x="3618" y="10131"/>
                    <a:pt x="3496" y="10009"/>
                    <a:pt x="3405" y="9918"/>
                  </a:cubicBezTo>
                  <a:cubicBezTo>
                    <a:pt x="3040" y="9492"/>
                    <a:pt x="2827" y="9037"/>
                    <a:pt x="2645" y="8520"/>
                  </a:cubicBezTo>
                  <a:cubicBezTo>
                    <a:pt x="1490" y="10769"/>
                    <a:pt x="1125" y="14265"/>
                    <a:pt x="1399" y="16727"/>
                  </a:cubicBezTo>
                  <a:cubicBezTo>
                    <a:pt x="1551" y="18216"/>
                    <a:pt x="2098" y="19857"/>
                    <a:pt x="1976" y="21347"/>
                  </a:cubicBezTo>
                  <a:cubicBezTo>
                    <a:pt x="1855" y="23170"/>
                    <a:pt x="1095" y="24903"/>
                    <a:pt x="609" y="26666"/>
                  </a:cubicBezTo>
                  <a:cubicBezTo>
                    <a:pt x="61" y="28581"/>
                    <a:pt x="1" y="30709"/>
                    <a:pt x="396" y="32684"/>
                  </a:cubicBezTo>
                  <a:cubicBezTo>
                    <a:pt x="548" y="33414"/>
                    <a:pt x="913" y="34113"/>
                    <a:pt x="1581" y="34478"/>
                  </a:cubicBezTo>
                  <a:cubicBezTo>
                    <a:pt x="1821" y="34614"/>
                    <a:pt x="2103" y="34683"/>
                    <a:pt x="2384" y="34683"/>
                  </a:cubicBezTo>
                  <a:cubicBezTo>
                    <a:pt x="2854" y="34683"/>
                    <a:pt x="3321" y="34493"/>
                    <a:pt x="3587" y="34113"/>
                  </a:cubicBezTo>
                  <a:cubicBezTo>
                    <a:pt x="3779" y="34177"/>
                    <a:pt x="3978" y="34207"/>
                    <a:pt x="4177" y="34207"/>
                  </a:cubicBezTo>
                  <a:cubicBezTo>
                    <a:pt x="4929" y="34207"/>
                    <a:pt x="5683" y="33776"/>
                    <a:pt x="6019" y="33079"/>
                  </a:cubicBezTo>
                  <a:cubicBezTo>
                    <a:pt x="6323" y="32380"/>
                    <a:pt x="6232" y="31590"/>
                    <a:pt x="6201" y="30830"/>
                  </a:cubicBezTo>
                  <a:cubicBezTo>
                    <a:pt x="6141" y="28277"/>
                    <a:pt x="7052" y="26210"/>
                    <a:pt x="8511" y="24204"/>
                  </a:cubicBezTo>
                  <a:cubicBezTo>
                    <a:pt x="9940" y="22259"/>
                    <a:pt x="9788" y="19249"/>
                    <a:pt x="10335" y="16939"/>
                  </a:cubicBezTo>
                  <a:cubicBezTo>
                    <a:pt x="10882" y="14599"/>
                    <a:pt x="12098" y="12471"/>
                    <a:pt x="13162" y="10344"/>
                  </a:cubicBezTo>
                  <a:cubicBezTo>
                    <a:pt x="14135" y="8337"/>
                    <a:pt x="15411" y="6362"/>
                    <a:pt x="15047" y="4143"/>
                  </a:cubicBezTo>
                  <a:cubicBezTo>
                    <a:pt x="14986" y="3930"/>
                    <a:pt x="14955" y="3717"/>
                    <a:pt x="14864" y="3474"/>
                  </a:cubicBezTo>
                  <a:cubicBezTo>
                    <a:pt x="14864" y="3444"/>
                    <a:pt x="14864" y="3413"/>
                    <a:pt x="14803" y="3383"/>
                  </a:cubicBezTo>
                  <a:cubicBezTo>
                    <a:pt x="14786" y="3365"/>
                    <a:pt x="14765" y="3358"/>
                    <a:pt x="14744" y="3358"/>
                  </a:cubicBezTo>
                  <a:cubicBezTo>
                    <a:pt x="14692" y="3358"/>
                    <a:pt x="14634" y="3401"/>
                    <a:pt x="14591" y="3444"/>
                  </a:cubicBezTo>
                  <a:cubicBezTo>
                    <a:pt x="14013" y="3930"/>
                    <a:pt x="13314" y="4325"/>
                    <a:pt x="12584" y="4568"/>
                  </a:cubicBezTo>
                  <a:cubicBezTo>
                    <a:pt x="12535" y="4581"/>
                    <a:pt x="12470" y="4593"/>
                    <a:pt x="12407" y="4593"/>
                  </a:cubicBezTo>
                  <a:cubicBezTo>
                    <a:pt x="12314" y="4593"/>
                    <a:pt x="12225" y="4567"/>
                    <a:pt x="12189" y="4477"/>
                  </a:cubicBezTo>
                  <a:cubicBezTo>
                    <a:pt x="12159" y="4386"/>
                    <a:pt x="12189" y="4325"/>
                    <a:pt x="12220" y="4264"/>
                  </a:cubicBezTo>
                  <a:cubicBezTo>
                    <a:pt x="12463" y="3808"/>
                    <a:pt x="12797" y="3413"/>
                    <a:pt x="13223" y="3109"/>
                  </a:cubicBezTo>
                  <a:cubicBezTo>
                    <a:pt x="13648" y="2805"/>
                    <a:pt x="14256" y="2532"/>
                    <a:pt x="14287" y="2015"/>
                  </a:cubicBezTo>
                  <a:cubicBezTo>
                    <a:pt x="14365" y="523"/>
                    <a:pt x="12415" y="1"/>
                    <a:pt x="11135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6"/>
            <p:cNvSpPr/>
            <p:nvPr/>
          </p:nvSpPr>
          <p:spPr>
            <a:xfrm>
              <a:off x="2410415" y="2260709"/>
              <a:ext cx="119141" cy="1026000"/>
            </a:xfrm>
            <a:custGeom>
              <a:rect b="b" l="l" r="r" t="t"/>
              <a:pathLst>
                <a:path extrusionOk="0" fill="none" h="31157" w="3618">
                  <a:moveTo>
                    <a:pt x="0" y="31156"/>
                  </a:moveTo>
                  <a:cubicBezTo>
                    <a:pt x="669" y="29941"/>
                    <a:pt x="1337" y="28694"/>
                    <a:pt x="1641" y="27327"/>
                  </a:cubicBezTo>
                  <a:cubicBezTo>
                    <a:pt x="1854" y="26415"/>
                    <a:pt x="1915" y="25442"/>
                    <a:pt x="1976" y="24469"/>
                  </a:cubicBezTo>
                  <a:cubicBezTo>
                    <a:pt x="2006" y="23801"/>
                    <a:pt x="1945" y="23618"/>
                    <a:pt x="2067" y="22980"/>
                  </a:cubicBezTo>
                  <a:cubicBezTo>
                    <a:pt x="2857" y="19302"/>
                    <a:pt x="3617" y="15472"/>
                    <a:pt x="2553" y="11916"/>
                  </a:cubicBezTo>
                  <a:cubicBezTo>
                    <a:pt x="2037" y="10183"/>
                    <a:pt x="1125" y="8573"/>
                    <a:pt x="973" y="6779"/>
                  </a:cubicBezTo>
                  <a:cubicBezTo>
                    <a:pt x="821" y="4348"/>
                    <a:pt x="2128" y="2068"/>
                    <a:pt x="3404" y="1"/>
                  </a:cubicBezTo>
                </a:path>
              </a:pathLst>
            </a:custGeom>
            <a:solidFill>
              <a:schemeClr val="dk2"/>
            </a:solidFill>
            <a:ln cap="rnd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6"/>
            <p:cNvSpPr/>
            <p:nvPr/>
          </p:nvSpPr>
          <p:spPr>
            <a:xfrm>
              <a:off x="2330682" y="3113509"/>
              <a:ext cx="338001" cy="399210"/>
            </a:xfrm>
            <a:custGeom>
              <a:rect b="b" l="l" r="r" t="t"/>
              <a:pathLst>
                <a:path extrusionOk="0" h="12123" w="13588">
                  <a:moveTo>
                    <a:pt x="1" y="1"/>
                  </a:moveTo>
                  <a:cubicBezTo>
                    <a:pt x="1" y="1"/>
                    <a:pt x="1277" y="10852"/>
                    <a:pt x="1551" y="12068"/>
                  </a:cubicBezTo>
                  <a:cubicBezTo>
                    <a:pt x="1561" y="12109"/>
                    <a:pt x="2746" y="12122"/>
                    <a:pt x="4323" y="12122"/>
                  </a:cubicBezTo>
                  <a:cubicBezTo>
                    <a:pt x="7475" y="12122"/>
                    <a:pt x="12189" y="12068"/>
                    <a:pt x="12189" y="12068"/>
                  </a:cubicBezTo>
                  <a:cubicBezTo>
                    <a:pt x="12250" y="11946"/>
                    <a:pt x="12737" y="5959"/>
                    <a:pt x="12858" y="5472"/>
                  </a:cubicBezTo>
                  <a:lnTo>
                    <a:pt x="1358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46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161" name="Google Shape;161;p46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2" name="Google Shape;162;p46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63" name="Google Shape;163;p4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cxnSp>
        <p:nvCxnSpPr>
          <p:cNvPr id="164" name="Google Shape;164;p46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0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7"/>
          <p:cNvSpPr txBox="1"/>
          <p:nvPr>
            <p:ph type="title"/>
          </p:nvPr>
        </p:nvSpPr>
        <p:spPr>
          <a:xfrm flipH="1">
            <a:off x="428525" y="2257725"/>
            <a:ext cx="3128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5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7" name="Google Shape;167;p47"/>
          <p:cNvSpPr txBox="1"/>
          <p:nvPr>
            <p:ph idx="1" type="subTitle"/>
          </p:nvPr>
        </p:nvSpPr>
        <p:spPr>
          <a:xfrm flipH="1">
            <a:off x="428525" y="3099525"/>
            <a:ext cx="3128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7"/>
          <p:cNvSpPr txBox="1"/>
          <p:nvPr>
            <p:ph idx="2" type="title"/>
          </p:nvPr>
        </p:nvSpPr>
        <p:spPr>
          <a:xfrm flipH="1">
            <a:off x="1608425" y="1035675"/>
            <a:ext cx="19485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69" name="Google Shape;169;p47"/>
          <p:cNvGrpSpPr/>
          <p:nvPr/>
        </p:nvGrpSpPr>
        <p:grpSpPr>
          <a:xfrm>
            <a:off x="790074" y="4263975"/>
            <a:ext cx="636900" cy="322800"/>
            <a:chOff x="790074" y="3806775"/>
            <a:chExt cx="636900" cy="322800"/>
          </a:xfrm>
        </p:grpSpPr>
        <p:sp>
          <p:nvSpPr>
            <p:cNvPr id="170" name="Google Shape;170;p47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1" name="Google Shape;171;p47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72" name="Google Shape;172;p47"/>
          <p:cNvCxnSpPr/>
          <p:nvPr/>
        </p:nvCxnSpPr>
        <p:spPr>
          <a:xfrm>
            <a:off x="211980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8"/>
          <p:cNvSpPr txBox="1"/>
          <p:nvPr>
            <p:ph idx="1" type="subTitle"/>
          </p:nvPr>
        </p:nvSpPr>
        <p:spPr>
          <a:xfrm>
            <a:off x="713225" y="1473363"/>
            <a:ext cx="3596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5" name="Google Shape;175;p48"/>
          <p:cNvSpPr txBox="1"/>
          <p:nvPr>
            <p:ph type="title"/>
          </p:nvPr>
        </p:nvSpPr>
        <p:spPr>
          <a:xfrm>
            <a:off x="713225" y="795313"/>
            <a:ext cx="35964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46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6" name="Google Shape;176;p48"/>
          <p:cNvSpPr txBox="1"/>
          <p:nvPr>
            <p:ph idx="2" type="subTitle"/>
          </p:nvPr>
        </p:nvSpPr>
        <p:spPr>
          <a:xfrm>
            <a:off x="713225" y="2683088"/>
            <a:ext cx="3596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7" name="Google Shape;177;p48"/>
          <p:cNvSpPr txBox="1"/>
          <p:nvPr>
            <p:ph idx="3" type="title"/>
          </p:nvPr>
        </p:nvSpPr>
        <p:spPr>
          <a:xfrm>
            <a:off x="713225" y="2005007"/>
            <a:ext cx="35964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46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8" name="Google Shape;178;p48"/>
          <p:cNvSpPr txBox="1"/>
          <p:nvPr>
            <p:ph idx="4" type="subTitle"/>
          </p:nvPr>
        </p:nvSpPr>
        <p:spPr>
          <a:xfrm>
            <a:off x="713225" y="3892788"/>
            <a:ext cx="3596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Google Shape;179;p48"/>
          <p:cNvSpPr txBox="1"/>
          <p:nvPr>
            <p:ph idx="5" type="title"/>
          </p:nvPr>
        </p:nvSpPr>
        <p:spPr>
          <a:xfrm>
            <a:off x="713225" y="3214688"/>
            <a:ext cx="35964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46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180" name="Google Shape;180;p48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181" name="Google Shape;181;p48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2" name="Google Shape;182;p48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83" name="Google Shape;183;p48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2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9"/>
          <p:cNvSpPr/>
          <p:nvPr/>
        </p:nvSpPr>
        <p:spPr>
          <a:xfrm>
            <a:off x="378600" y="1565525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cxnSp>
        <p:nvCxnSpPr>
          <p:cNvPr id="187" name="Google Shape;187;p49"/>
          <p:cNvCxnSpPr/>
          <p:nvPr/>
        </p:nvCxnSpPr>
        <p:spPr>
          <a:xfrm>
            <a:off x="211980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8" name="Google Shape;188;p49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189" name="Google Shape;189;p49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0" name="Google Shape;190;p49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91" name="Google Shape;191;p49"/>
          <p:cNvGrpSpPr/>
          <p:nvPr/>
        </p:nvGrpSpPr>
        <p:grpSpPr>
          <a:xfrm flipH="1">
            <a:off x="233296" y="2125283"/>
            <a:ext cx="1150439" cy="3018223"/>
            <a:chOff x="7005588" y="1179275"/>
            <a:chExt cx="706180" cy="1852694"/>
          </a:xfrm>
        </p:grpSpPr>
        <p:sp>
          <p:nvSpPr>
            <p:cNvPr id="192" name="Google Shape;192;p49"/>
            <p:cNvSpPr/>
            <p:nvPr/>
          </p:nvSpPr>
          <p:spPr>
            <a:xfrm flipH="1">
              <a:off x="7005588" y="1179275"/>
              <a:ext cx="520739" cy="924305"/>
            </a:xfrm>
            <a:custGeom>
              <a:rect b="b" l="l" r="r" t="t"/>
              <a:pathLst>
                <a:path extrusionOk="0" h="29392" w="16559">
                  <a:moveTo>
                    <a:pt x="8501" y="4644"/>
                  </a:moveTo>
                  <a:cubicBezTo>
                    <a:pt x="8562" y="4644"/>
                    <a:pt x="8636" y="4667"/>
                    <a:pt x="8724" y="4719"/>
                  </a:cubicBezTo>
                  <a:cubicBezTo>
                    <a:pt x="8937" y="4841"/>
                    <a:pt x="8998" y="5084"/>
                    <a:pt x="9059" y="5297"/>
                  </a:cubicBezTo>
                  <a:cubicBezTo>
                    <a:pt x="9211" y="5874"/>
                    <a:pt x="9302" y="6452"/>
                    <a:pt x="9332" y="6999"/>
                  </a:cubicBezTo>
                  <a:cubicBezTo>
                    <a:pt x="9332" y="7090"/>
                    <a:pt x="9332" y="7364"/>
                    <a:pt x="9271" y="7576"/>
                  </a:cubicBezTo>
                  <a:cubicBezTo>
                    <a:pt x="9252" y="7733"/>
                    <a:pt x="9195" y="7852"/>
                    <a:pt x="9100" y="7852"/>
                  </a:cubicBezTo>
                  <a:cubicBezTo>
                    <a:pt x="9047" y="7852"/>
                    <a:pt x="8983" y="7815"/>
                    <a:pt x="8907" y="7728"/>
                  </a:cubicBezTo>
                  <a:cubicBezTo>
                    <a:pt x="8420" y="7242"/>
                    <a:pt x="8299" y="6543"/>
                    <a:pt x="8268" y="5874"/>
                  </a:cubicBezTo>
                  <a:cubicBezTo>
                    <a:pt x="8242" y="5637"/>
                    <a:pt x="8101" y="4644"/>
                    <a:pt x="8501" y="4644"/>
                  </a:cubicBezTo>
                  <a:close/>
                  <a:moveTo>
                    <a:pt x="12372" y="12501"/>
                  </a:moveTo>
                  <a:cubicBezTo>
                    <a:pt x="12493" y="12501"/>
                    <a:pt x="12585" y="12531"/>
                    <a:pt x="12645" y="12653"/>
                  </a:cubicBezTo>
                  <a:cubicBezTo>
                    <a:pt x="12676" y="12713"/>
                    <a:pt x="12676" y="12865"/>
                    <a:pt x="12615" y="12926"/>
                  </a:cubicBezTo>
                  <a:cubicBezTo>
                    <a:pt x="11825" y="13686"/>
                    <a:pt x="10761" y="14081"/>
                    <a:pt x="9697" y="14081"/>
                  </a:cubicBezTo>
                  <a:cubicBezTo>
                    <a:pt x="9484" y="14081"/>
                    <a:pt x="9393" y="13747"/>
                    <a:pt x="9575" y="13625"/>
                  </a:cubicBezTo>
                  <a:cubicBezTo>
                    <a:pt x="9636" y="13595"/>
                    <a:pt x="9697" y="13564"/>
                    <a:pt x="9758" y="13504"/>
                  </a:cubicBezTo>
                  <a:cubicBezTo>
                    <a:pt x="9788" y="13443"/>
                    <a:pt x="9819" y="13382"/>
                    <a:pt x="9910" y="13321"/>
                  </a:cubicBezTo>
                  <a:cubicBezTo>
                    <a:pt x="10609" y="12956"/>
                    <a:pt x="11399" y="12561"/>
                    <a:pt x="12189" y="12501"/>
                  </a:cubicBezTo>
                  <a:close/>
                  <a:moveTo>
                    <a:pt x="4855" y="12077"/>
                  </a:moveTo>
                  <a:cubicBezTo>
                    <a:pt x="4939" y="12077"/>
                    <a:pt x="5024" y="12087"/>
                    <a:pt x="5107" y="12105"/>
                  </a:cubicBezTo>
                  <a:cubicBezTo>
                    <a:pt x="5350" y="12197"/>
                    <a:pt x="5563" y="12349"/>
                    <a:pt x="5746" y="12561"/>
                  </a:cubicBezTo>
                  <a:cubicBezTo>
                    <a:pt x="6232" y="13139"/>
                    <a:pt x="6475" y="13899"/>
                    <a:pt x="6566" y="14659"/>
                  </a:cubicBezTo>
                  <a:cubicBezTo>
                    <a:pt x="6597" y="15054"/>
                    <a:pt x="6566" y="15449"/>
                    <a:pt x="6384" y="15753"/>
                  </a:cubicBezTo>
                  <a:cubicBezTo>
                    <a:pt x="6170" y="16087"/>
                    <a:pt x="5968" y="16221"/>
                    <a:pt x="5782" y="16221"/>
                  </a:cubicBezTo>
                  <a:cubicBezTo>
                    <a:pt x="5119" y="16221"/>
                    <a:pt x="4648" y="14525"/>
                    <a:pt x="4530" y="14051"/>
                  </a:cubicBezTo>
                  <a:cubicBezTo>
                    <a:pt x="4439" y="13656"/>
                    <a:pt x="3983" y="12592"/>
                    <a:pt x="4347" y="12257"/>
                  </a:cubicBezTo>
                  <a:cubicBezTo>
                    <a:pt x="4474" y="12130"/>
                    <a:pt x="4661" y="12077"/>
                    <a:pt x="4855" y="12077"/>
                  </a:cubicBezTo>
                  <a:close/>
                  <a:moveTo>
                    <a:pt x="13172" y="0"/>
                  </a:moveTo>
                  <a:cubicBezTo>
                    <a:pt x="12729" y="0"/>
                    <a:pt x="12240" y="117"/>
                    <a:pt x="11703" y="373"/>
                  </a:cubicBezTo>
                  <a:cubicBezTo>
                    <a:pt x="11764" y="677"/>
                    <a:pt x="11825" y="950"/>
                    <a:pt x="11916" y="1224"/>
                  </a:cubicBezTo>
                  <a:cubicBezTo>
                    <a:pt x="11977" y="1558"/>
                    <a:pt x="12037" y="1893"/>
                    <a:pt x="12037" y="2227"/>
                  </a:cubicBezTo>
                  <a:cubicBezTo>
                    <a:pt x="12037" y="2409"/>
                    <a:pt x="12007" y="2592"/>
                    <a:pt x="11977" y="2774"/>
                  </a:cubicBezTo>
                  <a:cubicBezTo>
                    <a:pt x="11916" y="2987"/>
                    <a:pt x="11855" y="3139"/>
                    <a:pt x="11642" y="3200"/>
                  </a:cubicBezTo>
                  <a:cubicBezTo>
                    <a:pt x="11618" y="3208"/>
                    <a:pt x="11591" y="3211"/>
                    <a:pt x="11565" y="3211"/>
                  </a:cubicBezTo>
                  <a:cubicBezTo>
                    <a:pt x="11492" y="3211"/>
                    <a:pt x="11421" y="3183"/>
                    <a:pt x="11399" y="3139"/>
                  </a:cubicBezTo>
                  <a:cubicBezTo>
                    <a:pt x="10913" y="2531"/>
                    <a:pt x="10761" y="1771"/>
                    <a:pt x="10670" y="1011"/>
                  </a:cubicBezTo>
                  <a:cubicBezTo>
                    <a:pt x="10487" y="1133"/>
                    <a:pt x="10274" y="1285"/>
                    <a:pt x="10092" y="1467"/>
                  </a:cubicBezTo>
                  <a:cubicBezTo>
                    <a:pt x="6779" y="4263"/>
                    <a:pt x="4439" y="8032"/>
                    <a:pt x="2888" y="12166"/>
                  </a:cubicBezTo>
                  <a:cubicBezTo>
                    <a:pt x="1885" y="14841"/>
                    <a:pt x="1247" y="17607"/>
                    <a:pt x="882" y="20434"/>
                  </a:cubicBezTo>
                  <a:cubicBezTo>
                    <a:pt x="609" y="22653"/>
                    <a:pt x="1" y="25875"/>
                    <a:pt x="669" y="28063"/>
                  </a:cubicBezTo>
                  <a:cubicBezTo>
                    <a:pt x="821" y="28580"/>
                    <a:pt x="1217" y="29066"/>
                    <a:pt x="1733" y="29188"/>
                  </a:cubicBezTo>
                  <a:cubicBezTo>
                    <a:pt x="1801" y="29203"/>
                    <a:pt x="1869" y="29210"/>
                    <a:pt x="1938" y="29210"/>
                  </a:cubicBezTo>
                  <a:cubicBezTo>
                    <a:pt x="2428" y="29210"/>
                    <a:pt x="2919" y="28847"/>
                    <a:pt x="2919" y="28367"/>
                  </a:cubicBezTo>
                  <a:cubicBezTo>
                    <a:pt x="2983" y="29101"/>
                    <a:pt x="3448" y="29391"/>
                    <a:pt x="3978" y="29391"/>
                  </a:cubicBezTo>
                  <a:cubicBezTo>
                    <a:pt x="4457" y="29391"/>
                    <a:pt x="4988" y="29154"/>
                    <a:pt x="5320" y="28793"/>
                  </a:cubicBezTo>
                  <a:cubicBezTo>
                    <a:pt x="10700" y="22926"/>
                    <a:pt x="14469" y="15601"/>
                    <a:pt x="16110" y="7820"/>
                  </a:cubicBezTo>
                  <a:lnTo>
                    <a:pt x="16110" y="7820"/>
                  </a:lnTo>
                  <a:cubicBezTo>
                    <a:pt x="14834" y="8367"/>
                    <a:pt x="13557" y="8853"/>
                    <a:pt x="12189" y="9005"/>
                  </a:cubicBezTo>
                  <a:cubicBezTo>
                    <a:pt x="12178" y="9007"/>
                    <a:pt x="12167" y="9007"/>
                    <a:pt x="12157" y="9007"/>
                  </a:cubicBezTo>
                  <a:cubicBezTo>
                    <a:pt x="11959" y="9007"/>
                    <a:pt x="11802" y="8752"/>
                    <a:pt x="11946" y="8580"/>
                  </a:cubicBezTo>
                  <a:cubicBezTo>
                    <a:pt x="12645" y="7728"/>
                    <a:pt x="13740" y="7181"/>
                    <a:pt x="14773" y="6786"/>
                  </a:cubicBezTo>
                  <a:cubicBezTo>
                    <a:pt x="15290" y="6573"/>
                    <a:pt x="15806" y="6421"/>
                    <a:pt x="16354" y="6269"/>
                  </a:cubicBezTo>
                  <a:cubicBezTo>
                    <a:pt x="16558" y="3253"/>
                    <a:pt x="15516" y="0"/>
                    <a:pt x="131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9"/>
            <p:cNvSpPr/>
            <p:nvPr/>
          </p:nvSpPr>
          <p:spPr>
            <a:xfrm flipH="1">
              <a:off x="7207985" y="1467233"/>
              <a:ext cx="270543" cy="1289473"/>
            </a:xfrm>
            <a:custGeom>
              <a:rect b="b" l="l" r="r" t="t"/>
              <a:pathLst>
                <a:path extrusionOk="0" fill="none" h="41004" w="8603">
                  <a:moveTo>
                    <a:pt x="8602" y="0"/>
                  </a:moveTo>
                  <a:cubicBezTo>
                    <a:pt x="6536" y="4620"/>
                    <a:pt x="1399" y="17660"/>
                    <a:pt x="639" y="22766"/>
                  </a:cubicBezTo>
                  <a:cubicBezTo>
                    <a:pt x="213" y="25441"/>
                    <a:pt x="183" y="28177"/>
                    <a:pt x="122" y="30882"/>
                  </a:cubicBezTo>
                  <a:lnTo>
                    <a:pt x="1" y="41004"/>
                  </a:ln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9"/>
            <p:cNvSpPr/>
            <p:nvPr/>
          </p:nvSpPr>
          <p:spPr>
            <a:xfrm flipH="1">
              <a:off x="7227099" y="2628560"/>
              <a:ext cx="484669" cy="403409"/>
            </a:xfrm>
            <a:custGeom>
              <a:rect b="b" l="l" r="r" t="t"/>
              <a:pathLst>
                <a:path extrusionOk="0" h="12828" w="15412">
                  <a:moveTo>
                    <a:pt x="1" y="1"/>
                  </a:moveTo>
                  <a:cubicBezTo>
                    <a:pt x="1" y="1"/>
                    <a:pt x="1065" y="12797"/>
                    <a:pt x="1065" y="12828"/>
                  </a:cubicBezTo>
                  <a:cubicBezTo>
                    <a:pt x="1065" y="12828"/>
                    <a:pt x="14500" y="12676"/>
                    <a:pt x="14530" y="12615"/>
                  </a:cubicBezTo>
                  <a:lnTo>
                    <a:pt x="15412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3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97" name="Google Shape;197;p50"/>
          <p:cNvSpPr txBox="1"/>
          <p:nvPr>
            <p:ph idx="1" type="subTitle"/>
          </p:nvPr>
        </p:nvSpPr>
        <p:spPr>
          <a:xfrm>
            <a:off x="3937325" y="1487500"/>
            <a:ext cx="20676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0"/>
          <p:cNvSpPr txBox="1"/>
          <p:nvPr>
            <p:ph idx="2" type="subTitle"/>
          </p:nvPr>
        </p:nvSpPr>
        <p:spPr>
          <a:xfrm>
            <a:off x="6363125" y="1487500"/>
            <a:ext cx="20676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50"/>
          <p:cNvSpPr txBox="1"/>
          <p:nvPr>
            <p:ph idx="3" type="subTitle"/>
          </p:nvPr>
        </p:nvSpPr>
        <p:spPr>
          <a:xfrm>
            <a:off x="3937325" y="1883175"/>
            <a:ext cx="2067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0"/>
          <p:cNvSpPr txBox="1"/>
          <p:nvPr>
            <p:ph idx="4" type="subTitle"/>
          </p:nvPr>
        </p:nvSpPr>
        <p:spPr>
          <a:xfrm>
            <a:off x="6363125" y="1880348"/>
            <a:ext cx="2067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50"/>
          <p:cNvSpPr txBox="1"/>
          <p:nvPr>
            <p:ph idx="5" type="subTitle"/>
          </p:nvPr>
        </p:nvSpPr>
        <p:spPr>
          <a:xfrm>
            <a:off x="3937325" y="2913050"/>
            <a:ext cx="20676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0"/>
          <p:cNvSpPr txBox="1"/>
          <p:nvPr>
            <p:ph idx="6" type="subTitle"/>
          </p:nvPr>
        </p:nvSpPr>
        <p:spPr>
          <a:xfrm>
            <a:off x="6363125" y="2913051"/>
            <a:ext cx="20676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0"/>
          <p:cNvSpPr txBox="1"/>
          <p:nvPr>
            <p:ph idx="7" type="subTitle"/>
          </p:nvPr>
        </p:nvSpPr>
        <p:spPr>
          <a:xfrm>
            <a:off x="3937325" y="3308725"/>
            <a:ext cx="2067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0"/>
          <p:cNvSpPr txBox="1"/>
          <p:nvPr>
            <p:ph idx="8" type="subTitle"/>
          </p:nvPr>
        </p:nvSpPr>
        <p:spPr>
          <a:xfrm>
            <a:off x="6363125" y="3305899"/>
            <a:ext cx="2067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5" name="Google Shape;205;p50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08" name="Google Shape;208;p51"/>
          <p:cNvSpPr txBox="1"/>
          <p:nvPr>
            <p:ph idx="1" type="subTitle"/>
          </p:nvPr>
        </p:nvSpPr>
        <p:spPr>
          <a:xfrm>
            <a:off x="883263" y="3064950"/>
            <a:ext cx="27426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1"/>
          <p:cNvSpPr txBox="1"/>
          <p:nvPr>
            <p:ph idx="2" type="subTitle"/>
          </p:nvPr>
        </p:nvSpPr>
        <p:spPr>
          <a:xfrm>
            <a:off x="5518088" y="3064950"/>
            <a:ext cx="27426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1"/>
          <p:cNvSpPr txBox="1"/>
          <p:nvPr>
            <p:ph idx="3" type="subTitle"/>
          </p:nvPr>
        </p:nvSpPr>
        <p:spPr>
          <a:xfrm>
            <a:off x="883263" y="3460625"/>
            <a:ext cx="2742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1"/>
          <p:cNvSpPr txBox="1"/>
          <p:nvPr>
            <p:ph idx="4" type="subTitle"/>
          </p:nvPr>
        </p:nvSpPr>
        <p:spPr>
          <a:xfrm>
            <a:off x="5518088" y="3457799"/>
            <a:ext cx="2742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2" name="Google Shape;212;p51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213" name="Google Shape;213;p51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4" name="Google Shape;214;p51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215" name="Google Shape;215;p51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4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18" name="Google Shape;218;p52"/>
          <p:cNvSpPr txBox="1"/>
          <p:nvPr>
            <p:ph idx="1" type="subTitle"/>
          </p:nvPr>
        </p:nvSpPr>
        <p:spPr>
          <a:xfrm>
            <a:off x="781100" y="3134575"/>
            <a:ext cx="2167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200"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2" type="subTitle"/>
          </p:nvPr>
        </p:nvSpPr>
        <p:spPr>
          <a:xfrm>
            <a:off x="3472159" y="3134575"/>
            <a:ext cx="2167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200"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220" name="Google Shape;220;p52"/>
          <p:cNvSpPr txBox="1"/>
          <p:nvPr>
            <p:ph idx="3" type="subTitle"/>
          </p:nvPr>
        </p:nvSpPr>
        <p:spPr>
          <a:xfrm>
            <a:off x="781100" y="3589074"/>
            <a:ext cx="21678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1" name="Google Shape;221;p52"/>
          <p:cNvSpPr txBox="1"/>
          <p:nvPr>
            <p:ph idx="4" type="subTitle"/>
          </p:nvPr>
        </p:nvSpPr>
        <p:spPr>
          <a:xfrm>
            <a:off x="3472159" y="3589074"/>
            <a:ext cx="21678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2" name="Google Shape;222;p52"/>
          <p:cNvSpPr txBox="1"/>
          <p:nvPr>
            <p:ph idx="5" type="title"/>
          </p:nvPr>
        </p:nvSpPr>
        <p:spPr>
          <a:xfrm>
            <a:off x="779725" y="1418388"/>
            <a:ext cx="2167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33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3" name="Google Shape;223;p52"/>
          <p:cNvSpPr txBox="1"/>
          <p:nvPr>
            <p:ph idx="6" type="title"/>
          </p:nvPr>
        </p:nvSpPr>
        <p:spPr>
          <a:xfrm>
            <a:off x="3470784" y="1418388"/>
            <a:ext cx="2167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33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4" name="Google Shape;224;p52"/>
          <p:cNvSpPr txBox="1"/>
          <p:nvPr>
            <p:ph idx="7" type="subTitle"/>
          </p:nvPr>
        </p:nvSpPr>
        <p:spPr>
          <a:xfrm>
            <a:off x="6195099" y="3134575"/>
            <a:ext cx="2167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200"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225" name="Google Shape;225;p52"/>
          <p:cNvSpPr txBox="1"/>
          <p:nvPr>
            <p:ph idx="8" type="subTitle"/>
          </p:nvPr>
        </p:nvSpPr>
        <p:spPr>
          <a:xfrm>
            <a:off x="6195099" y="3589074"/>
            <a:ext cx="21678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6" name="Google Shape;226;p52"/>
          <p:cNvSpPr txBox="1"/>
          <p:nvPr>
            <p:ph idx="9" type="title"/>
          </p:nvPr>
        </p:nvSpPr>
        <p:spPr>
          <a:xfrm>
            <a:off x="6193724" y="1418388"/>
            <a:ext cx="2167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33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27" name="Google Shape;227;p52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6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30" name="Google Shape;230;p53"/>
          <p:cNvSpPr txBox="1"/>
          <p:nvPr>
            <p:ph idx="1" type="subTitle"/>
          </p:nvPr>
        </p:nvSpPr>
        <p:spPr>
          <a:xfrm>
            <a:off x="713225" y="1274950"/>
            <a:ext cx="41715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3"/>
          <p:cNvSpPr txBox="1"/>
          <p:nvPr>
            <p:ph idx="2" type="subTitle"/>
          </p:nvPr>
        </p:nvSpPr>
        <p:spPr>
          <a:xfrm>
            <a:off x="713225" y="1670625"/>
            <a:ext cx="41715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3"/>
          <p:cNvSpPr txBox="1"/>
          <p:nvPr>
            <p:ph idx="3" type="subTitle"/>
          </p:nvPr>
        </p:nvSpPr>
        <p:spPr>
          <a:xfrm>
            <a:off x="713225" y="2167100"/>
            <a:ext cx="41715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3"/>
          <p:cNvSpPr txBox="1"/>
          <p:nvPr>
            <p:ph idx="4" type="subTitle"/>
          </p:nvPr>
        </p:nvSpPr>
        <p:spPr>
          <a:xfrm>
            <a:off x="713225" y="2562775"/>
            <a:ext cx="41715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53"/>
          <p:cNvSpPr txBox="1"/>
          <p:nvPr>
            <p:ph idx="5" type="subTitle"/>
          </p:nvPr>
        </p:nvSpPr>
        <p:spPr>
          <a:xfrm>
            <a:off x="713225" y="3059250"/>
            <a:ext cx="41715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3"/>
          <p:cNvSpPr txBox="1"/>
          <p:nvPr>
            <p:ph idx="6" type="subTitle"/>
          </p:nvPr>
        </p:nvSpPr>
        <p:spPr>
          <a:xfrm>
            <a:off x="713225" y="3454925"/>
            <a:ext cx="41715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6" name="Google Shape;236;p53"/>
          <p:cNvGrpSpPr/>
          <p:nvPr/>
        </p:nvGrpSpPr>
        <p:grpSpPr>
          <a:xfrm>
            <a:off x="790074" y="4263975"/>
            <a:ext cx="636900" cy="322800"/>
            <a:chOff x="790074" y="3806775"/>
            <a:chExt cx="636900" cy="322800"/>
          </a:xfrm>
        </p:grpSpPr>
        <p:sp>
          <p:nvSpPr>
            <p:cNvPr id="237" name="Google Shape;237;p53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8" name="Google Shape;238;p53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239" name="Google Shape;239;p53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7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42" name="Google Shape;242;p54"/>
          <p:cNvSpPr txBox="1"/>
          <p:nvPr>
            <p:ph idx="1" type="subTitle"/>
          </p:nvPr>
        </p:nvSpPr>
        <p:spPr>
          <a:xfrm>
            <a:off x="713225" y="2028900"/>
            <a:ext cx="30660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43" name="Google Shape;243;p54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244" name="Google Shape;244;p54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5" name="Google Shape;245;p54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246" name="Google Shape;246;p54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cxnSp>
        <p:nvCxnSpPr>
          <p:cNvPr id="22" name="Google Shape;22;p29"/>
          <p:cNvCxnSpPr/>
          <p:nvPr/>
        </p:nvCxnSpPr>
        <p:spPr>
          <a:xfrm>
            <a:off x="211980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8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49" name="Google Shape;249;p55"/>
          <p:cNvSpPr txBox="1"/>
          <p:nvPr>
            <p:ph idx="1" type="subTitle"/>
          </p:nvPr>
        </p:nvSpPr>
        <p:spPr>
          <a:xfrm>
            <a:off x="5364725" y="2028900"/>
            <a:ext cx="30660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0" name="Google Shape;250;p55"/>
          <p:cNvGrpSpPr/>
          <p:nvPr/>
        </p:nvGrpSpPr>
        <p:grpSpPr>
          <a:xfrm>
            <a:off x="790074" y="4263975"/>
            <a:ext cx="636900" cy="322800"/>
            <a:chOff x="790074" y="3806775"/>
            <a:chExt cx="636900" cy="322800"/>
          </a:xfrm>
        </p:grpSpPr>
        <p:sp>
          <p:nvSpPr>
            <p:cNvPr id="251" name="Google Shape;251;p55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2" name="Google Shape;252;p55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253" name="Google Shape;253;p55"/>
          <p:cNvCxnSpPr/>
          <p:nvPr/>
        </p:nvCxnSpPr>
        <p:spPr>
          <a:xfrm>
            <a:off x="211980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9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56" name="Google Shape;256;p56"/>
          <p:cNvSpPr txBox="1"/>
          <p:nvPr>
            <p:ph idx="1" type="subTitle"/>
          </p:nvPr>
        </p:nvSpPr>
        <p:spPr>
          <a:xfrm>
            <a:off x="713225" y="2028900"/>
            <a:ext cx="30660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7" name="Google Shape;257;p56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258" name="Google Shape;258;p56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9" name="Google Shape;259;p56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260" name="Google Shape;260;p56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0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7"/>
          <p:cNvSpPr txBox="1"/>
          <p:nvPr>
            <p:ph type="title"/>
          </p:nvPr>
        </p:nvSpPr>
        <p:spPr>
          <a:xfrm>
            <a:off x="4571925" y="676688"/>
            <a:ext cx="38589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8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63" name="Google Shape;263;p57"/>
          <p:cNvSpPr txBox="1"/>
          <p:nvPr>
            <p:ph idx="1" type="subTitle"/>
          </p:nvPr>
        </p:nvSpPr>
        <p:spPr>
          <a:xfrm>
            <a:off x="4789975" y="1781588"/>
            <a:ext cx="3640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57"/>
          <p:cNvSpPr txBox="1"/>
          <p:nvPr/>
        </p:nvSpPr>
        <p:spPr>
          <a:xfrm>
            <a:off x="4288025" y="3416738"/>
            <a:ext cx="412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/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/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infographics &amp; images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/>
              </a:rPr>
              <a:t>Freepik</a:t>
            </a:r>
            <a:r>
              <a:rPr b="0" i="0" lang="en" sz="12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265" name="Google Shape;265;p57"/>
          <p:cNvGrpSpPr/>
          <p:nvPr/>
        </p:nvGrpSpPr>
        <p:grpSpPr>
          <a:xfrm>
            <a:off x="790074" y="4263975"/>
            <a:ext cx="636900" cy="322800"/>
            <a:chOff x="790074" y="3806775"/>
            <a:chExt cx="636900" cy="322800"/>
          </a:xfrm>
        </p:grpSpPr>
        <p:sp>
          <p:nvSpPr>
            <p:cNvPr id="266" name="Google Shape;266;p57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7" name="Google Shape;267;p57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268" name="Google Shape;268;p57"/>
          <p:cNvCxnSpPr/>
          <p:nvPr/>
        </p:nvCxnSpPr>
        <p:spPr>
          <a:xfrm>
            <a:off x="211980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23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71" name="Google Shape;271;p58"/>
          <p:cNvSpPr txBox="1"/>
          <p:nvPr>
            <p:ph idx="1" type="subTitle"/>
          </p:nvPr>
        </p:nvSpPr>
        <p:spPr>
          <a:xfrm>
            <a:off x="713225" y="1072200"/>
            <a:ext cx="77175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72" name="Google Shape;272;p58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75" name="Google Shape;275;p59"/>
          <p:cNvSpPr txBox="1"/>
          <p:nvPr>
            <p:ph idx="1" type="subTitle"/>
          </p:nvPr>
        </p:nvSpPr>
        <p:spPr>
          <a:xfrm>
            <a:off x="713225" y="1072200"/>
            <a:ext cx="38589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6" name="Google Shape;276;p59"/>
          <p:cNvSpPr txBox="1"/>
          <p:nvPr>
            <p:ph idx="2" type="subTitle"/>
          </p:nvPr>
        </p:nvSpPr>
        <p:spPr>
          <a:xfrm>
            <a:off x="4572125" y="1072200"/>
            <a:ext cx="38589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77" name="Google Shape;277;p59"/>
          <p:cNvCxnSpPr/>
          <p:nvPr/>
        </p:nvCxnSpPr>
        <p:spPr>
          <a:xfrm>
            <a:off x="211980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2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61"/>
          <p:cNvGrpSpPr/>
          <p:nvPr/>
        </p:nvGrpSpPr>
        <p:grpSpPr>
          <a:xfrm>
            <a:off x="790074" y="4263975"/>
            <a:ext cx="636900" cy="322800"/>
            <a:chOff x="790074" y="3806775"/>
            <a:chExt cx="636900" cy="322800"/>
          </a:xfrm>
        </p:grpSpPr>
        <p:sp>
          <p:nvSpPr>
            <p:cNvPr id="281" name="Google Shape;281;p61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2" name="Google Shape;282;p61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283" name="Google Shape;283;p61"/>
          <p:cNvGrpSpPr/>
          <p:nvPr/>
        </p:nvGrpSpPr>
        <p:grpSpPr>
          <a:xfrm flipH="1">
            <a:off x="7254218" y="2021295"/>
            <a:ext cx="1259755" cy="3123261"/>
            <a:chOff x="2330682" y="1468700"/>
            <a:chExt cx="824447" cy="2044019"/>
          </a:xfrm>
        </p:grpSpPr>
        <p:sp>
          <p:nvSpPr>
            <p:cNvPr id="284" name="Google Shape;284;p61"/>
            <p:cNvSpPr/>
            <p:nvPr/>
          </p:nvSpPr>
          <p:spPr>
            <a:xfrm>
              <a:off x="2519514" y="2137089"/>
              <a:ext cx="635615" cy="611378"/>
            </a:xfrm>
            <a:custGeom>
              <a:rect b="b" l="l" r="r" t="t"/>
              <a:pathLst>
                <a:path extrusionOk="0" h="18566" w="19302">
                  <a:moveTo>
                    <a:pt x="13070" y="0"/>
                  </a:moveTo>
                  <a:cubicBezTo>
                    <a:pt x="12789" y="0"/>
                    <a:pt x="12499" y="104"/>
                    <a:pt x="12250" y="229"/>
                  </a:cubicBezTo>
                  <a:cubicBezTo>
                    <a:pt x="11003" y="867"/>
                    <a:pt x="9940" y="1901"/>
                    <a:pt x="8633" y="2357"/>
                  </a:cubicBezTo>
                  <a:cubicBezTo>
                    <a:pt x="8025" y="2570"/>
                    <a:pt x="7386" y="2661"/>
                    <a:pt x="6809" y="2934"/>
                  </a:cubicBezTo>
                  <a:cubicBezTo>
                    <a:pt x="3739" y="4393"/>
                    <a:pt x="4012" y="8892"/>
                    <a:pt x="3040" y="11597"/>
                  </a:cubicBezTo>
                  <a:cubicBezTo>
                    <a:pt x="2584" y="12843"/>
                    <a:pt x="0" y="17038"/>
                    <a:pt x="1034" y="18223"/>
                  </a:cubicBezTo>
                  <a:cubicBezTo>
                    <a:pt x="1241" y="18458"/>
                    <a:pt x="1409" y="18537"/>
                    <a:pt x="1563" y="18537"/>
                  </a:cubicBezTo>
                  <a:cubicBezTo>
                    <a:pt x="1880" y="18537"/>
                    <a:pt x="2137" y="18200"/>
                    <a:pt x="2568" y="18200"/>
                  </a:cubicBezTo>
                  <a:cubicBezTo>
                    <a:pt x="2630" y="18200"/>
                    <a:pt x="2696" y="18207"/>
                    <a:pt x="2766" y="18223"/>
                  </a:cubicBezTo>
                  <a:cubicBezTo>
                    <a:pt x="3070" y="18314"/>
                    <a:pt x="3374" y="18527"/>
                    <a:pt x="3708" y="18558"/>
                  </a:cubicBezTo>
                  <a:cubicBezTo>
                    <a:pt x="3750" y="18563"/>
                    <a:pt x="3791" y="18566"/>
                    <a:pt x="3832" y="18566"/>
                  </a:cubicBezTo>
                  <a:cubicBezTo>
                    <a:pt x="4476" y="18566"/>
                    <a:pt x="5007" y="17913"/>
                    <a:pt x="5350" y="17342"/>
                  </a:cubicBezTo>
                  <a:cubicBezTo>
                    <a:pt x="6383" y="15731"/>
                    <a:pt x="7295" y="14059"/>
                    <a:pt x="8116" y="12327"/>
                  </a:cubicBezTo>
                  <a:cubicBezTo>
                    <a:pt x="8420" y="11658"/>
                    <a:pt x="9423" y="8253"/>
                    <a:pt x="10122" y="8193"/>
                  </a:cubicBezTo>
                  <a:cubicBezTo>
                    <a:pt x="10129" y="8192"/>
                    <a:pt x="10137" y="8192"/>
                    <a:pt x="10145" y="8192"/>
                  </a:cubicBezTo>
                  <a:cubicBezTo>
                    <a:pt x="10769" y="8192"/>
                    <a:pt x="12316" y="10568"/>
                    <a:pt x="12766" y="10959"/>
                  </a:cubicBezTo>
                  <a:cubicBezTo>
                    <a:pt x="13718" y="11751"/>
                    <a:pt x="14899" y="12567"/>
                    <a:pt x="16169" y="12567"/>
                  </a:cubicBezTo>
                  <a:cubicBezTo>
                    <a:pt x="16360" y="12567"/>
                    <a:pt x="16554" y="12549"/>
                    <a:pt x="16748" y="12509"/>
                  </a:cubicBezTo>
                  <a:cubicBezTo>
                    <a:pt x="17751" y="12327"/>
                    <a:pt x="18572" y="11536"/>
                    <a:pt x="18937" y="10594"/>
                  </a:cubicBezTo>
                  <a:cubicBezTo>
                    <a:pt x="19301" y="9652"/>
                    <a:pt x="19241" y="8588"/>
                    <a:pt x="18997" y="7615"/>
                  </a:cubicBezTo>
                  <a:cubicBezTo>
                    <a:pt x="18238" y="4910"/>
                    <a:pt x="16049" y="2387"/>
                    <a:pt x="14073" y="533"/>
                  </a:cubicBezTo>
                  <a:cubicBezTo>
                    <a:pt x="13830" y="320"/>
                    <a:pt x="13557" y="77"/>
                    <a:pt x="13253" y="16"/>
                  </a:cubicBezTo>
                  <a:cubicBezTo>
                    <a:pt x="13192" y="5"/>
                    <a:pt x="13131" y="0"/>
                    <a:pt x="1307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1"/>
            <p:cNvSpPr/>
            <p:nvPr/>
          </p:nvSpPr>
          <p:spPr>
            <a:xfrm>
              <a:off x="2502489" y="2544998"/>
              <a:ext cx="166198" cy="684648"/>
            </a:xfrm>
            <a:custGeom>
              <a:rect b="b" l="l" r="r" t="t"/>
              <a:pathLst>
                <a:path extrusionOk="0" fill="none" h="20791" w="5047">
                  <a:moveTo>
                    <a:pt x="5046" y="0"/>
                  </a:moveTo>
                  <a:cubicBezTo>
                    <a:pt x="3131" y="2918"/>
                    <a:pt x="1642" y="6414"/>
                    <a:pt x="1277" y="9940"/>
                  </a:cubicBezTo>
                  <a:cubicBezTo>
                    <a:pt x="943" y="13557"/>
                    <a:pt x="1672" y="17356"/>
                    <a:pt x="0" y="20791"/>
                  </a:cubicBezTo>
                </a:path>
              </a:pathLst>
            </a:custGeom>
            <a:solidFill>
              <a:schemeClr val="dk2"/>
            </a:solidFill>
            <a:ln cap="rnd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1"/>
            <p:cNvSpPr/>
            <p:nvPr/>
          </p:nvSpPr>
          <p:spPr>
            <a:xfrm>
              <a:off x="2361349" y="1468700"/>
              <a:ext cx="507517" cy="1142111"/>
            </a:xfrm>
            <a:custGeom>
              <a:rect b="b" l="l" r="r" t="t"/>
              <a:pathLst>
                <a:path extrusionOk="0" h="34683" w="15412">
                  <a:moveTo>
                    <a:pt x="6626" y="4517"/>
                  </a:moveTo>
                  <a:cubicBezTo>
                    <a:pt x="7077" y="4517"/>
                    <a:pt x="7246" y="5616"/>
                    <a:pt x="7296" y="5936"/>
                  </a:cubicBezTo>
                  <a:cubicBezTo>
                    <a:pt x="7389" y="6704"/>
                    <a:pt x="7210" y="7004"/>
                    <a:pt x="6961" y="7004"/>
                  </a:cubicBezTo>
                  <a:cubicBezTo>
                    <a:pt x="6560" y="7004"/>
                    <a:pt x="5974" y="6222"/>
                    <a:pt x="6049" y="5359"/>
                  </a:cubicBezTo>
                  <a:cubicBezTo>
                    <a:pt x="6049" y="5359"/>
                    <a:pt x="6049" y="5359"/>
                    <a:pt x="6049" y="5328"/>
                  </a:cubicBezTo>
                  <a:cubicBezTo>
                    <a:pt x="6080" y="5116"/>
                    <a:pt x="6110" y="4872"/>
                    <a:pt x="6262" y="4720"/>
                  </a:cubicBezTo>
                  <a:cubicBezTo>
                    <a:pt x="6400" y="4576"/>
                    <a:pt x="6521" y="4517"/>
                    <a:pt x="6626" y="4517"/>
                  </a:cubicBezTo>
                  <a:close/>
                  <a:moveTo>
                    <a:pt x="11187" y="8259"/>
                  </a:moveTo>
                  <a:cubicBezTo>
                    <a:pt x="11412" y="8259"/>
                    <a:pt x="11540" y="8423"/>
                    <a:pt x="11429" y="8915"/>
                  </a:cubicBezTo>
                  <a:cubicBezTo>
                    <a:pt x="11156" y="10313"/>
                    <a:pt x="10153" y="11468"/>
                    <a:pt x="8937" y="12106"/>
                  </a:cubicBezTo>
                  <a:cubicBezTo>
                    <a:pt x="8694" y="12258"/>
                    <a:pt x="8420" y="12350"/>
                    <a:pt x="8147" y="12350"/>
                  </a:cubicBezTo>
                  <a:cubicBezTo>
                    <a:pt x="7873" y="12350"/>
                    <a:pt x="7569" y="12228"/>
                    <a:pt x="7478" y="11955"/>
                  </a:cubicBezTo>
                  <a:cubicBezTo>
                    <a:pt x="7356" y="11651"/>
                    <a:pt x="7508" y="11316"/>
                    <a:pt x="7660" y="11073"/>
                  </a:cubicBezTo>
                  <a:cubicBezTo>
                    <a:pt x="8268" y="10070"/>
                    <a:pt x="9089" y="9401"/>
                    <a:pt x="10031" y="8793"/>
                  </a:cubicBezTo>
                  <a:cubicBezTo>
                    <a:pt x="10321" y="8612"/>
                    <a:pt x="10858" y="8259"/>
                    <a:pt x="11187" y="8259"/>
                  </a:cubicBezTo>
                  <a:close/>
                  <a:moveTo>
                    <a:pt x="3739" y="14629"/>
                  </a:moveTo>
                  <a:cubicBezTo>
                    <a:pt x="5411" y="14660"/>
                    <a:pt x="5411" y="17304"/>
                    <a:pt x="5198" y="18733"/>
                  </a:cubicBezTo>
                  <a:cubicBezTo>
                    <a:pt x="5138" y="18976"/>
                    <a:pt x="5107" y="19189"/>
                    <a:pt x="5077" y="19341"/>
                  </a:cubicBezTo>
                  <a:cubicBezTo>
                    <a:pt x="5049" y="19479"/>
                    <a:pt x="4971" y="19618"/>
                    <a:pt x="4842" y="19618"/>
                  </a:cubicBezTo>
                  <a:cubicBezTo>
                    <a:pt x="4829" y="19618"/>
                    <a:pt x="4816" y="19617"/>
                    <a:pt x="4803" y="19614"/>
                  </a:cubicBezTo>
                  <a:cubicBezTo>
                    <a:pt x="4742" y="19614"/>
                    <a:pt x="4682" y="19523"/>
                    <a:pt x="4651" y="19462"/>
                  </a:cubicBezTo>
                  <a:cubicBezTo>
                    <a:pt x="3952" y="18246"/>
                    <a:pt x="3496" y="16909"/>
                    <a:pt x="3314" y="15511"/>
                  </a:cubicBezTo>
                  <a:cubicBezTo>
                    <a:pt x="3283" y="15328"/>
                    <a:pt x="3283" y="15146"/>
                    <a:pt x="3344" y="14964"/>
                  </a:cubicBezTo>
                  <a:cubicBezTo>
                    <a:pt x="3405" y="14781"/>
                    <a:pt x="3557" y="14629"/>
                    <a:pt x="3739" y="14629"/>
                  </a:cubicBezTo>
                  <a:close/>
                  <a:moveTo>
                    <a:pt x="8238" y="20830"/>
                  </a:moveTo>
                  <a:cubicBezTo>
                    <a:pt x="8299" y="20982"/>
                    <a:pt x="8359" y="21164"/>
                    <a:pt x="8390" y="21286"/>
                  </a:cubicBezTo>
                  <a:cubicBezTo>
                    <a:pt x="8451" y="21711"/>
                    <a:pt x="8390" y="22015"/>
                    <a:pt x="7904" y="22350"/>
                  </a:cubicBezTo>
                  <a:cubicBezTo>
                    <a:pt x="7630" y="22549"/>
                    <a:pt x="7049" y="22891"/>
                    <a:pt x="6615" y="22891"/>
                  </a:cubicBezTo>
                  <a:cubicBezTo>
                    <a:pt x="6519" y="22891"/>
                    <a:pt x="6430" y="22875"/>
                    <a:pt x="6353" y="22836"/>
                  </a:cubicBezTo>
                  <a:cubicBezTo>
                    <a:pt x="6171" y="22745"/>
                    <a:pt x="6049" y="22532"/>
                    <a:pt x="6080" y="22350"/>
                  </a:cubicBezTo>
                  <a:cubicBezTo>
                    <a:pt x="6080" y="22167"/>
                    <a:pt x="6201" y="21985"/>
                    <a:pt x="6323" y="21863"/>
                  </a:cubicBezTo>
                  <a:cubicBezTo>
                    <a:pt x="6809" y="21286"/>
                    <a:pt x="7508" y="20891"/>
                    <a:pt x="8238" y="20830"/>
                  </a:cubicBezTo>
                  <a:close/>
                  <a:moveTo>
                    <a:pt x="11135" y="1"/>
                  </a:moveTo>
                  <a:cubicBezTo>
                    <a:pt x="10928" y="1"/>
                    <a:pt x="10739" y="14"/>
                    <a:pt x="10578" y="39"/>
                  </a:cubicBezTo>
                  <a:cubicBezTo>
                    <a:pt x="6688" y="617"/>
                    <a:pt x="4682" y="3960"/>
                    <a:pt x="3010" y="7122"/>
                  </a:cubicBezTo>
                  <a:cubicBezTo>
                    <a:pt x="2979" y="7182"/>
                    <a:pt x="2949" y="7213"/>
                    <a:pt x="2979" y="7274"/>
                  </a:cubicBezTo>
                  <a:cubicBezTo>
                    <a:pt x="2979" y="7365"/>
                    <a:pt x="3040" y="7395"/>
                    <a:pt x="3101" y="7456"/>
                  </a:cubicBezTo>
                  <a:cubicBezTo>
                    <a:pt x="3770" y="8003"/>
                    <a:pt x="4195" y="8885"/>
                    <a:pt x="4226" y="9796"/>
                  </a:cubicBezTo>
                  <a:cubicBezTo>
                    <a:pt x="4226" y="9888"/>
                    <a:pt x="4195" y="9979"/>
                    <a:pt x="4165" y="10070"/>
                  </a:cubicBezTo>
                  <a:cubicBezTo>
                    <a:pt x="4095" y="10163"/>
                    <a:pt x="3972" y="10203"/>
                    <a:pt x="3850" y="10203"/>
                  </a:cubicBezTo>
                  <a:cubicBezTo>
                    <a:pt x="3813" y="10203"/>
                    <a:pt x="3775" y="10199"/>
                    <a:pt x="3739" y="10192"/>
                  </a:cubicBezTo>
                  <a:cubicBezTo>
                    <a:pt x="3618" y="10131"/>
                    <a:pt x="3496" y="10009"/>
                    <a:pt x="3405" y="9918"/>
                  </a:cubicBezTo>
                  <a:cubicBezTo>
                    <a:pt x="3040" y="9492"/>
                    <a:pt x="2827" y="9037"/>
                    <a:pt x="2645" y="8520"/>
                  </a:cubicBezTo>
                  <a:cubicBezTo>
                    <a:pt x="1490" y="10769"/>
                    <a:pt x="1125" y="14265"/>
                    <a:pt x="1399" y="16727"/>
                  </a:cubicBezTo>
                  <a:cubicBezTo>
                    <a:pt x="1551" y="18216"/>
                    <a:pt x="2098" y="19857"/>
                    <a:pt x="1976" y="21347"/>
                  </a:cubicBezTo>
                  <a:cubicBezTo>
                    <a:pt x="1855" y="23170"/>
                    <a:pt x="1095" y="24903"/>
                    <a:pt x="609" y="26666"/>
                  </a:cubicBezTo>
                  <a:cubicBezTo>
                    <a:pt x="61" y="28581"/>
                    <a:pt x="1" y="30709"/>
                    <a:pt x="396" y="32684"/>
                  </a:cubicBezTo>
                  <a:cubicBezTo>
                    <a:pt x="548" y="33414"/>
                    <a:pt x="913" y="34113"/>
                    <a:pt x="1581" y="34478"/>
                  </a:cubicBezTo>
                  <a:cubicBezTo>
                    <a:pt x="1821" y="34614"/>
                    <a:pt x="2103" y="34683"/>
                    <a:pt x="2384" y="34683"/>
                  </a:cubicBezTo>
                  <a:cubicBezTo>
                    <a:pt x="2854" y="34683"/>
                    <a:pt x="3321" y="34493"/>
                    <a:pt x="3587" y="34113"/>
                  </a:cubicBezTo>
                  <a:cubicBezTo>
                    <a:pt x="3779" y="34177"/>
                    <a:pt x="3978" y="34207"/>
                    <a:pt x="4177" y="34207"/>
                  </a:cubicBezTo>
                  <a:cubicBezTo>
                    <a:pt x="4929" y="34207"/>
                    <a:pt x="5683" y="33776"/>
                    <a:pt x="6019" y="33079"/>
                  </a:cubicBezTo>
                  <a:cubicBezTo>
                    <a:pt x="6323" y="32380"/>
                    <a:pt x="6232" y="31590"/>
                    <a:pt x="6201" y="30830"/>
                  </a:cubicBezTo>
                  <a:cubicBezTo>
                    <a:pt x="6141" y="28277"/>
                    <a:pt x="7052" y="26210"/>
                    <a:pt x="8511" y="24204"/>
                  </a:cubicBezTo>
                  <a:cubicBezTo>
                    <a:pt x="9940" y="22259"/>
                    <a:pt x="9788" y="19249"/>
                    <a:pt x="10335" y="16939"/>
                  </a:cubicBezTo>
                  <a:cubicBezTo>
                    <a:pt x="10882" y="14599"/>
                    <a:pt x="12098" y="12471"/>
                    <a:pt x="13162" y="10344"/>
                  </a:cubicBezTo>
                  <a:cubicBezTo>
                    <a:pt x="14135" y="8337"/>
                    <a:pt x="15411" y="6362"/>
                    <a:pt x="15047" y="4143"/>
                  </a:cubicBezTo>
                  <a:cubicBezTo>
                    <a:pt x="14986" y="3930"/>
                    <a:pt x="14955" y="3717"/>
                    <a:pt x="14864" y="3474"/>
                  </a:cubicBezTo>
                  <a:cubicBezTo>
                    <a:pt x="14864" y="3444"/>
                    <a:pt x="14864" y="3413"/>
                    <a:pt x="14803" y="3383"/>
                  </a:cubicBezTo>
                  <a:cubicBezTo>
                    <a:pt x="14786" y="3365"/>
                    <a:pt x="14765" y="3358"/>
                    <a:pt x="14744" y="3358"/>
                  </a:cubicBezTo>
                  <a:cubicBezTo>
                    <a:pt x="14692" y="3358"/>
                    <a:pt x="14634" y="3401"/>
                    <a:pt x="14591" y="3444"/>
                  </a:cubicBezTo>
                  <a:cubicBezTo>
                    <a:pt x="14013" y="3930"/>
                    <a:pt x="13314" y="4325"/>
                    <a:pt x="12584" y="4568"/>
                  </a:cubicBezTo>
                  <a:cubicBezTo>
                    <a:pt x="12535" y="4581"/>
                    <a:pt x="12470" y="4593"/>
                    <a:pt x="12407" y="4593"/>
                  </a:cubicBezTo>
                  <a:cubicBezTo>
                    <a:pt x="12314" y="4593"/>
                    <a:pt x="12225" y="4567"/>
                    <a:pt x="12189" y="4477"/>
                  </a:cubicBezTo>
                  <a:cubicBezTo>
                    <a:pt x="12159" y="4386"/>
                    <a:pt x="12189" y="4325"/>
                    <a:pt x="12220" y="4264"/>
                  </a:cubicBezTo>
                  <a:cubicBezTo>
                    <a:pt x="12463" y="3808"/>
                    <a:pt x="12797" y="3413"/>
                    <a:pt x="13223" y="3109"/>
                  </a:cubicBezTo>
                  <a:cubicBezTo>
                    <a:pt x="13648" y="2805"/>
                    <a:pt x="14256" y="2532"/>
                    <a:pt x="14287" y="2015"/>
                  </a:cubicBezTo>
                  <a:cubicBezTo>
                    <a:pt x="14365" y="523"/>
                    <a:pt x="12415" y="1"/>
                    <a:pt x="11135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1"/>
            <p:cNvSpPr/>
            <p:nvPr/>
          </p:nvSpPr>
          <p:spPr>
            <a:xfrm>
              <a:off x="2410415" y="2260709"/>
              <a:ext cx="119141" cy="1026000"/>
            </a:xfrm>
            <a:custGeom>
              <a:rect b="b" l="l" r="r" t="t"/>
              <a:pathLst>
                <a:path extrusionOk="0" fill="none" h="31157" w="3618">
                  <a:moveTo>
                    <a:pt x="0" y="31156"/>
                  </a:moveTo>
                  <a:cubicBezTo>
                    <a:pt x="669" y="29941"/>
                    <a:pt x="1337" y="28694"/>
                    <a:pt x="1641" y="27327"/>
                  </a:cubicBezTo>
                  <a:cubicBezTo>
                    <a:pt x="1854" y="26415"/>
                    <a:pt x="1915" y="25442"/>
                    <a:pt x="1976" y="24469"/>
                  </a:cubicBezTo>
                  <a:cubicBezTo>
                    <a:pt x="2006" y="23801"/>
                    <a:pt x="1945" y="23618"/>
                    <a:pt x="2067" y="22980"/>
                  </a:cubicBezTo>
                  <a:cubicBezTo>
                    <a:pt x="2857" y="19302"/>
                    <a:pt x="3617" y="15472"/>
                    <a:pt x="2553" y="11916"/>
                  </a:cubicBezTo>
                  <a:cubicBezTo>
                    <a:pt x="2037" y="10183"/>
                    <a:pt x="1125" y="8573"/>
                    <a:pt x="973" y="6779"/>
                  </a:cubicBezTo>
                  <a:cubicBezTo>
                    <a:pt x="821" y="4348"/>
                    <a:pt x="2128" y="2068"/>
                    <a:pt x="3404" y="1"/>
                  </a:cubicBezTo>
                </a:path>
              </a:pathLst>
            </a:custGeom>
            <a:solidFill>
              <a:schemeClr val="dk2"/>
            </a:solidFill>
            <a:ln cap="rnd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1"/>
            <p:cNvSpPr/>
            <p:nvPr/>
          </p:nvSpPr>
          <p:spPr>
            <a:xfrm>
              <a:off x="2330682" y="3113509"/>
              <a:ext cx="338001" cy="399210"/>
            </a:xfrm>
            <a:custGeom>
              <a:rect b="b" l="l" r="r" t="t"/>
              <a:pathLst>
                <a:path extrusionOk="0" h="12123" w="13588">
                  <a:moveTo>
                    <a:pt x="1" y="1"/>
                  </a:moveTo>
                  <a:cubicBezTo>
                    <a:pt x="1" y="1"/>
                    <a:pt x="1277" y="10852"/>
                    <a:pt x="1551" y="12068"/>
                  </a:cubicBezTo>
                  <a:cubicBezTo>
                    <a:pt x="1561" y="12109"/>
                    <a:pt x="2746" y="12122"/>
                    <a:pt x="4323" y="12122"/>
                  </a:cubicBezTo>
                  <a:cubicBezTo>
                    <a:pt x="7475" y="12122"/>
                    <a:pt x="12189" y="12068"/>
                    <a:pt x="12189" y="12068"/>
                  </a:cubicBezTo>
                  <a:cubicBezTo>
                    <a:pt x="12250" y="11946"/>
                    <a:pt x="12737" y="5959"/>
                    <a:pt x="12858" y="5472"/>
                  </a:cubicBezTo>
                  <a:lnTo>
                    <a:pt x="1358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9" name="Google Shape;289;p61"/>
          <p:cNvCxnSpPr/>
          <p:nvPr/>
        </p:nvCxnSpPr>
        <p:spPr>
          <a:xfrm>
            <a:off x="211980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2_1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2"/>
          <p:cNvSpPr/>
          <p:nvPr/>
        </p:nvSpPr>
        <p:spPr>
          <a:xfrm>
            <a:off x="-517325" y="1618328"/>
            <a:ext cx="2760300" cy="276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62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293" name="Google Shape;293;p62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4" name="Google Shape;294;p62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295" name="Google Shape;295;p62"/>
          <p:cNvGrpSpPr/>
          <p:nvPr/>
        </p:nvGrpSpPr>
        <p:grpSpPr>
          <a:xfrm flipH="1">
            <a:off x="244674" y="1853382"/>
            <a:ext cx="1628002" cy="3290198"/>
            <a:chOff x="6795049" y="1179275"/>
            <a:chExt cx="916719" cy="1852694"/>
          </a:xfrm>
        </p:grpSpPr>
        <p:sp>
          <p:nvSpPr>
            <p:cNvPr id="296" name="Google Shape;296;p62"/>
            <p:cNvSpPr/>
            <p:nvPr/>
          </p:nvSpPr>
          <p:spPr>
            <a:xfrm flipH="1">
              <a:off x="7005588" y="1179275"/>
              <a:ext cx="520739" cy="924305"/>
            </a:xfrm>
            <a:custGeom>
              <a:rect b="b" l="l" r="r" t="t"/>
              <a:pathLst>
                <a:path extrusionOk="0" h="29392" w="16559">
                  <a:moveTo>
                    <a:pt x="8501" y="4644"/>
                  </a:moveTo>
                  <a:cubicBezTo>
                    <a:pt x="8562" y="4644"/>
                    <a:pt x="8636" y="4667"/>
                    <a:pt x="8724" y="4719"/>
                  </a:cubicBezTo>
                  <a:cubicBezTo>
                    <a:pt x="8937" y="4841"/>
                    <a:pt x="8998" y="5084"/>
                    <a:pt x="9059" y="5297"/>
                  </a:cubicBezTo>
                  <a:cubicBezTo>
                    <a:pt x="9211" y="5874"/>
                    <a:pt x="9302" y="6452"/>
                    <a:pt x="9332" y="6999"/>
                  </a:cubicBezTo>
                  <a:cubicBezTo>
                    <a:pt x="9332" y="7090"/>
                    <a:pt x="9332" y="7364"/>
                    <a:pt x="9271" y="7576"/>
                  </a:cubicBezTo>
                  <a:cubicBezTo>
                    <a:pt x="9252" y="7733"/>
                    <a:pt x="9195" y="7852"/>
                    <a:pt x="9100" y="7852"/>
                  </a:cubicBezTo>
                  <a:cubicBezTo>
                    <a:pt x="9047" y="7852"/>
                    <a:pt x="8983" y="7815"/>
                    <a:pt x="8907" y="7728"/>
                  </a:cubicBezTo>
                  <a:cubicBezTo>
                    <a:pt x="8420" y="7242"/>
                    <a:pt x="8299" y="6543"/>
                    <a:pt x="8268" y="5874"/>
                  </a:cubicBezTo>
                  <a:cubicBezTo>
                    <a:pt x="8242" y="5637"/>
                    <a:pt x="8101" y="4644"/>
                    <a:pt x="8501" y="4644"/>
                  </a:cubicBezTo>
                  <a:close/>
                  <a:moveTo>
                    <a:pt x="12372" y="12501"/>
                  </a:moveTo>
                  <a:cubicBezTo>
                    <a:pt x="12493" y="12501"/>
                    <a:pt x="12585" y="12531"/>
                    <a:pt x="12645" y="12653"/>
                  </a:cubicBezTo>
                  <a:cubicBezTo>
                    <a:pt x="12676" y="12713"/>
                    <a:pt x="12676" y="12865"/>
                    <a:pt x="12615" y="12926"/>
                  </a:cubicBezTo>
                  <a:cubicBezTo>
                    <a:pt x="11825" y="13686"/>
                    <a:pt x="10761" y="14081"/>
                    <a:pt x="9697" y="14081"/>
                  </a:cubicBezTo>
                  <a:cubicBezTo>
                    <a:pt x="9484" y="14081"/>
                    <a:pt x="9393" y="13747"/>
                    <a:pt x="9575" y="13625"/>
                  </a:cubicBezTo>
                  <a:cubicBezTo>
                    <a:pt x="9636" y="13595"/>
                    <a:pt x="9697" y="13564"/>
                    <a:pt x="9758" y="13504"/>
                  </a:cubicBezTo>
                  <a:cubicBezTo>
                    <a:pt x="9788" y="13443"/>
                    <a:pt x="9819" y="13382"/>
                    <a:pt x="9910" y="13321"/>
                  </a:cubicBezTo>
                  <a:cubicBezTo>
                    <a:pt x="10609" y="12956"/>
                    <a:pt x="11399" y="12561"/>
                    <a:pt x="12189" y="12501"/>
                  </a:cubicBezTo>
                  <a:close/>
                  <a:moveTo>
                    <a:pt x="4855" y="12077"/>
                  </a:moveTo>
                  <a:cubicBezTo>
                    <a:pt x="4939" y="12077"/>
                    <a:pt x="5024" y="12087"/>
                    <a:pt x="5107" y="12105"/>
                  </a:cubicBezTo>
                  <a:cubicBezTo>
                    <a:pt x="5350" y="12197"/>
                    <a:pt x="5563" y="12349"/>
                    <a:pt x="5746" y="12561"/>
                  </a:cubicBezTo>
                  <a:cubicBezTo>
                    <a:pt x="6232" y="13139"/>
                    <a:pt x="6475" y="13899"/>
                    <a:pt x="6566" y="14659"/>
                  </a:cubicBezTo>
                  <a:cubicBezTo>
                    <a:pt x="6597" y="15054"/>
                    <a:pt x="6566" y="15449"/>
                    <a:pt x="6384" y="15753"/>
                  </a:cubicBezTo>
                  <a:cubicBezTo>
                    <a:pt x="6170" y="16087"/>
                    <a:pt x="5968" y="16221"/>
                    <a:pt x="5782" y="16221"/>
                  </a:cubicBezTo>
                  <a:cubicBezTo>
                    <a:pt x="5119" y="16221"/>
                    <a:pt x="4648" y="14525"/>
                    <a:pt x="4530" y="14051"/>
                  </a:cubicBezTo>
                  <a:cubicBezTo>
                    <a:pt x="4439" y="13656"/>
                    <a:pt x="3983" y="12592"/>
                    <a:pt x="4347" y="12257"/>
                  </a:cubicBezTo>
                  <a:cubicBezTo>
                    <a:pt x="4474" y="12130"/>
                    <a:pt x="4661" y="12077"/>
                    <a:pt x="4855" y="12077"/>
                  </a:cubicBezTo>
                  <a:close/>
                  <a:moveTo>
                    <a:pt x="13172" y="0"/>
                  </a:moveTo>
                  <a:cubicBezTo>
                    <a:pt x="12729" y="0"/>
                    <a:pt x="12240" y="117"/>
                    <a:pt x="11703" y="373"/>
                  </a:cubicBezTo>
                  <a:cubicBezTo>
                    <a:pt x="11764" y="677"/>
                    <a:pt x="11825" y="950"/>
                    <a:pt x="11916" y="1224"/>
                  </a:cubicBezTo>
                  <a:cubicBezTo>
                    <a:pt x="11977" y="1558"/>
                    <a:pt x="12037" y="1893"/>
                    <a:pt x="12037" y="2227"/>
                  </a:cubicBezTo>
                  <a:cubicBezTo>
                    <a:pt x="12037" y="2409"/>
                    <a:pt x="12007" y="2592"/>
                    <a:pt x="11977" y="2774"/>
                  </a:cubicBezTo>
                  <a:cubicBezTo>
                    <a:pt x="11916" y="2987"/>
                    <a:pt x="11855" y="3139"/>
                    <a:pt x="11642" y="3200"/>
                  </a:cubicBezTo>
                  <a:cubicBezTo>
                    <a:pt x="11618" y="3208"/>
                    <a:pt x="11591" y="3211"/>
                    <a:pt x="11565" y="3211"/>
                  </a:cubicBezTo>
                  <a:cubicBezTo>
                    <a:pt x="11492" y="3211"/>
                    <a:pt x="11421" y="3183"/>
                    <a:pt x="11399" y="3139"/>
                  </a:cubicBezTo>
                  <a:cubicBezTo>
                    <a:pt x="10913" y="2531"/>
                    <a:pt x="10761" y="1771"/>
                    <a:pt x="10670" y="1011"/>
                  </a:cubicBezTo>
                  <a:cubicBezTo>
                    <a:pt x="10487" y="1133"/>
                    <a:pt x="10274" y="1285"/>
                    <a:pt x="10092" y="1467"/>
                  </a:cubicBezTo>
                  <a:cubicBezTo>
                    <a:pt x="6779" y="4263"/>
                    <a:pt x="4439" y="8032"/>
                    <a:pt x="2888" y="12166"/>
                  </a:cubicBezTo>
                  <a:cubicBezTo>
                    <a:pt x="1885" y="14841"/>
                    <a:pt x="1247" y="17607"/>
                    <a:pt x="882" y="20434"/>
                  </a:cubicBezTo>
                  <a:cubicBezTo>
                    <a:pt x="609" y="22653"/>
                    <a:pt x="1" y="25875"/>
                    <a:pt x="669" y="28063"/>
                  </a:cubicBezTo>
                  <a:cubicBezTo>
                    <a:pt x="821" y="28580"/>
                    <a:pt x="1217" y="29066"/>
                    <a:pt x="1733" y="29188"/>
                  </a:cubicBezTo>
                  <a:cubicBezTo>
                    <a:pt x="1801" y="29203"/>
                    <a:pt x="1869" y="29210"/>
                    <a:pt x="1938" y="29210"/>
                  </a:cubicBezTo>
                  <a:cubicBezTo>
                    <a:pt x="2428" y="29210"/>
                    <a:pt x="2919" y="28847"/>
                    <a:pt x="2919" y="28367"/>
                  </a:cubicBezTo>
                  <a:cubicBezTo>
                    <a:pt x="2983" y="29101"/>
                    <a:pt x="3448" y="29391"/>
                    <a:pt x="3978" y="29391"/>
                  </a:cubicBezTo>
                  <a:cubicBezTo>
                    <a:pt x="4457" y="29391"/>
                    <a:pt x="4988" y="29154"/>
                    <a:pt x="5320" y="28793"/>
                  </a:cubicBezTo>
                  <a:cubicBezTo>
                    <a:pt x="10700" y="22926"/>
                    <a:pt x="14469" y="15601"/>
                    <a:pt x="16110" y="7820"/>
                  </a:cubicBezTo>
                  <a:lnTo>
                    <a:pt x="16110" y="7820"/>
                  </a:lnTo>
                  <a:cubicBezTo>
                    <a:pt x="14834" y="8367"/>
                    <a:pt x="13557" y="8853"/>
                    <a:pt x="12189" y="9005"/>
                  </a:cubicBezTo>
                  <a:cubicBezTo>
                    <a:pt x="12178" y="9007"/>
                    <a:pt x="12167" y="9007"/>
                    <a:pt x="12157" y="9007"/>
                  </a:cubicBezTo>
                  <a:cubicBezTo>
                    <a:pt x="11959" y="9007"/>
                    <a:pt x="11802" y="8752"/>
                    <a:pt x="11946" y="8580"/>
                  </a:cubicBezTo>
                  <a:cubicBezTo>
                    <a:pt x="12645" y="7728"/>
                    <a:pt x="13740" y="7181"/>
                    <a:pt x="14773" y="6786"/>
                  </a:cubicBezTo>
                  <a:cubicBezTo>
                    <a:pt x="15290" y="6573"/>
                    <a:pt x="15806" y="6421"/>
                    <a:pt x="16354" y="6269"/>
                  </a:cubicBezTo>
                  <a:cubicBezTo>
                    <a:pt x="16558" y="3253"/>
                    <a:pt x="15516" y="0"/>
                    <a:pt x="131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2"/>
            <p:cNvSpPr/>
            <p:nvPr/>
          </p:nvSpPr>
          <p:spPr>
            <a:xfrm flipH="1">
              <a:off x="6795049" y="1817172"/>
              <a:ext cx="639516" cy="653070"/>
            </a:xfrm>
            <a:custGeom>
              <a:rect b="b" l="l" r="r" t="t"/>
              <a:pathLst>
                <a:path extrusionOk="0" h="20767" w="20336">
                  <a:moveTo>
                    <a:pt x="16779" y="6714"/>
                  </a:moveTo>
                  <a:cubicBezTo>
                    <a:pt x="17022" y="6714"/>
                    <a:pt x="17296" y="6775"/>
                    <a:pt x="17417" y="6988"/>
                  </a:cubicBezTo>
                  <a:cubicBezTo>
                    <a:pt x="17569" y="7292"/>
                    <a:pt x="17235" y="7596"/>
                    <a:pt x="16931" y="7778"/>
                  </a:cubicBezTo>
                  <a:cubicBezTo>
                    <a:pt x="16901" y="7808"/>
                    <a:pt x="16901" y="7808"/>
                    <a:pt x="16870" y="7839"/>
                  </a:cubicBezTo>
                  <a:cubicBezTo>
                    <a:pt x="15958" y="8325"/>
                    <a:pt x="14986" y="8903"/>
                    <a:pt x="13952" y="9024"/>
                  </a:cubicBezTo>
                  <a:cubicBezTo>
                    <a:pt x="13853" y="9033"/>
                    <a:pt x="13699" y="9045"/>
                    <a:pt x="13529" y="9045"/>
                  </a:cubicBezTo>
                  <a:cubicBezTo>
                    <a:pt x="13127" y="9045"/>
                    <a:pt x="12630" y="8980"/>
                    <a:pt x="12524" y="8660"/>
                  </a:cubicBezTo>
                  <a:cubicBezTo>
                    <a:pt x="12341" y="8112"/>
                    <a:pt x="13253" y="7596"/>
                    <a:pt x="13618" y="7413"/>
                  </a:cubicBezTo>
                  <a:cubicBezTo>
                    <a:pt x="14591" y="6957"/>
                    <a:pt x="15685" y="6714"/>
                    <a:pt x="16779" y="6714"/>
                  </a:cubicBezTo>
                  <a:close/>
                  <a:moveTo>
                    <a:pt x="10927" y="5510"/>
                  </a:moveTo>
                  <a:cubicBezTo>
                    <a:pt x="10986" y="5510"/>
                    <a:pt x="11043" y="5524"/>
                    <a:pt x="11095" y="5559"/>
                  </a:cubicBezTo>
                  <a:cubicBezTo>
                    <a:pt x="11430" y="5802"/>
                    <a:pt x="11521" y="6198"/>
                    <a:pt x="11490" y="6653"/>
                  </a:cubicBezTo>
                  <a:cubicBezTo>
                    <a:pt x="11430" y="7565"/>
                    <a:pt x="10852" y="8720"/>
                    <a:pt x="10518" y="9146"/>
                  </a:cubicBezTo>
                  <a:cubicBezTo>
                    <a:pt x="10453" y="9253"/>
                    <a:pt x="10328" y="9361"/>
                    <a:pt x="10217" y="9361"/>
                  </a:cubicBezTo>
                  <a:cubicBezTo>
                    <a:pt x="10171" y="9361"/>
                    <a:pt x="10128" y="9342"/>
                    <a:pt x="10092" y="9298"/>
                  </a:cubicBezTo>
                  <a:cubicBezTo>
                    <a:pt x="10062" y="9267"/>
                    <a:pt x="10062" y="9207"/>
                    <a:pt x="10062" y="9146"/>
                  </a:cubicBezTo>
                  <a:cubicBezTo>
                    <a:pt x="10031" y="8872"/>
                    <a:pt x="10031" y="8416"/>
                    <a:pt x="10062" y="8295"/>
                  </a:cubicBezTo>
                  <a:cubicBezTo>
                    <a:pt x="10001" y="7444"/>
                    <a:pt x="9849" y="6380"/>
                    <a:pt x="10518" y="5711"/>
                  </a:cubicBezTo>
                  <a:cubicBezTo>
                    <a:pt x="10626" y="5603"/>
                    <a:pt x="10781" y="5510"/>
                    <a:pt x="10927" y="5510"/>
                  </a:cubicBezTo>
                  <a:close/>
                  <a:moveTo>
                    <a:pt x="9732" y="14091"/>
                  </a:moveTo>
                  <a:cubicBezTo>
                    <a:pt x="10332" y="14091"/>
                    <a:pt x="10997" y="14179"/>
                    <a:pt x="11034" y="14496"/>
                  </a:cubicBezTo>
                  <a:cubicBezTo>
                    <a:pt x="11065" y="14799"/>
                    <a:pt x="10761" y="15012"/>
                    <a:pt x="10305" y="15164"/>
                  </a:cubicBezTo>
                  <a:cubicBezTo>
                    <a:pt x="9515" y="15438"/>
                    <a:pt x="8329" y="15468"/>
                    <a:pt x="8056" y="15529"/>
                  </a:cubicBezTo>
                  <a:cubicBezTo>
                    <a:pt x="7630" y="15590"/>
                    <a:pt x="7204" y="15651"/>
                    <a:pt x="6809" y="15711"/>
                  </a:cubicBezTo>
                  <a:cubicBezTo>
                    <a:pt x="6718" y="15559"/>
                    <a:pt x="6870" y="15377"/>
                    <a:pt x="6992" y="15225"/>
                  </a:cubicBezTo>
                  <a:cubicBezTo>
                    <a:pt x="7539" y="14769"/>
                    <a:pt x="8147" y="14374"/>
                    <a:pt x="8846" y="14161"/>
                  </a:cubicBezTo>
                  <a:cubicBezTo>
                    <a:pt x="8999" y="14126"/>
                    <a:pt x="9353" y="14091"/>
                    <a:pt x="9732" y="14091"/>
                  </a:cubicBezTo>
                  <a:close/>
                  <a:moveTo>
                    <a:pt x="18891" y="0"/>
                  </a:moveTo>
                  <a:cubicBezTo>
                    <a:pt x="18590" y="0"/>
                    <a:pt x="18276" y="71"/>
                    <a:pt x="17995" y="149"/>
                  </a:cubicBezTo>
                  <a:cubicBezTo>
                    <a:pt x="16931" y="453"/>
                    <a:pt x="15898" y="818"/>
                    <a:pt x="14895" y="1273"/>
                  </a:cubicBezTo>
                  <a:cubicBezTo>
                    <a:pt x="14864" y="1273"/>
                    <a:pt x="15168" y="3918"/>
                    <a:pt x="15047" y="4252"/>
                  </a:cubicBezTo>
                  <a:cubicBezTo>
                    <a:pt x="14940" y="4549"/>
                    <a:pt x="14493" y="4921"/>
                    <a:pt x="14109" y="4921"/>
                  </a:cubicBezTo>
                  <a:cubicBezTo>
                    <a:pt x="13943" y="4921"/>
                    <a:pt x="13789" y="4852"/>
                    <a:pt x="13679" y="4678"/>
                  </a:cubicBezTo>
                  <a:cubicBezTo>
                    <a:pt x="13588" y="4526"/>
                    <a:pt x="13588" y="4343"/>
                    <a:pt x="13588" y="4161"/>
                  </a:cubicBezTo>
                  <a:cubicBezTo>
                    <a:pt x="13618" y="3462"/>
                    <a:pt x="13679" y="2732"/>
                    <a:pt x="13648" y="2003"/>
                  </a:cubicBezTo>
                  <a:lnTo>
                    <a:pt x="13648" y="2003"/>
                  </a:lnTo>
                  <a:cubicBezTo>
                    <a:pt x="10852" y="3219"/>
                    <a:pt x="8420" y="5134"/>
                    <a:pt x="6353" y="7413"/>
                  </a:cubicBezTo>
                  <a:cubicBezTo>
                    <a:pt x="5867" y="7991"/>
                    <a:pt x="4773" y="8903"/>
                    <a:pt x="4803" y="9693"/>
                  </a:cubicBezTo>
                  <a:cubicBezTo>
                    <a:pt x="4803" y="10149"/>
                    <a:pt x="5168" y="10726"/>
                    <a:pt x="5229" y="11213"/>
                  </a:cubicBezTo>
                  <a:cubicBezTo>
                    <a:pt x="5290" y="11760"/>
                    <a:pt x="5290" y="12337"/>
                    <a:pt x="5198" y="12885"/>
                  </a:cubicBezTo>
                  <a:cubicBezTo>
                    <a:pt x="5198" y="13006"/>
                    <a:pt x="5138" y="13158"/>
                    <a:pt x="5016" y="13189"/>
                  </a:cubicBezTo>
                  <a:cubicBezTo>
                    <a:pt x="4997" y="13195"/>
                    <a:pt x="4978" y="13198"/>
                    <a:pt x="4959" y="13198"/>
                  </a:cubicBezTo>
                  <a:cubicBezTo>
                    <a:pt x="4803" y="13198"/>
                    <a:pt x="4678" y="12984"/>
                    <a:pt x="4651" y="12793"/>
                  </a:cubicBezTo>
                  <a:cubicBezTo>
                    <a:pt x="4499" y="11973"/>
                    <a:pt x="4469" y="11152"/>
                    <a:pt x="4378" y="10301"/>
                  </a:cubicBezTo>
                  <a:cubicBezTo>
                    <a:pt x="2584" y="12094"/>
                    <a:pt x="1642" y="15012"/>
                    <a:pt x="1065" y="17413"/>
                  </a:cubicBezTo>
                  <a:cubicBezTo>
                    <a:pt x="943" y="17991"/>
                    <a:pt x="1" y="20392"/>
                    <a:pt x="578" y="20757"/>
                  </a:cubicBezTo>
                  <a:cubicBezTo>
                    <a:pt x="589" y="20764"/>
                    <a:pt x="607" y="20767"/>
                    <a:pt x="631" y="20767"/>
                  </a:cubicBezTo>
                  <a:cubicBezTo>
                    <a:pt x="1156" y="20767"/>
                    <a:pt x="4710" y="19260"/>
                    <a:pt x="5320" y="19085"/>
                  </a:cubicBezTo>
                  <a:cubicBezTo>
                    <a:pt x="8572" y="18295"/>
                    <a:pt x="11733" y="16532"/>
                    <a:pt x="13983" y="13766"/>
                  </a:cubicBezTo>
                  <a:cubicBezTo>
                    <a:pt x="15351" y="12094"/>
                    <a:pt x="16658" y="10301"/>
                    <a:pt x="17721" y="8386"/>
                  </a:cubicBezTo>
                  <a:cubicBezTo>
                    <a:pt x="18572" y="6836"/>
                    <a:pt x="20031" y="4313"/>
                    <a:pt x="19880" y="2520"/>
                  </a:cubicBezTo>
                  <a:cubicBezTo>
                    <a:pt x="19606" y="2520"/>
                    <a:pt x="19302" y="2611"/>
                    <a:pt x="18998" y="2732"/>
                  </a:cubicBezTo>
                  <a:cubicBezTo>
                    <a:pt x="18694" y="2854"/>
                    <a:pt x="18390" y="2976"/>
                    <a:pt x="18025" y="2976"/>
                  </a:cubicBezTo>
                  <a:cubicBezTo>
                    <a:pt x="17995" y="2976"/>
                    <a:pt x="17934" y="2976"/>
                    <a:pt x="17904" y="2945"/>
                  </a:cubicBezTo>
                  <a:cubicBezTo>
                    <a:pt x="17843" y="2915"/>
                    <a:pt x="17843" y="2854"/>
                    <a:pt x="17843" y="2824"/>
                  </a:cubicBezTo>
                  <a:cubicBezTo>
                    <a:pt x="17813" y="2398"/>
                    <a:pt x="18177" y="2033"/>
                    <a:pt x="18572" y="1881"/>
                  </a:cubicBezTo>
                  <a:cubicBezTo>
                    <a:pt x="18876" y="1729"/>
                    <a:pt x="19849" y="1760"/>
                    <a:pt x="20062" y="1547"/>
                  </a:cubicBezTo>
                  <a:cubicBezTo>
                    <a:pt x="20335" y="1243"/>
                    <a:pt x="19940" y="453"/>
                    <a:pt x="19667" y="240"/>
                  </a:cubicBezTo>
                  <a:cubicBezTo>
                    <a:pt x="19445" y="63"/>
                    <a:pt x="19174" y="0"/>
                    <a:pt x="1889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2"/>
            <p:cNvSpPr/>
            <p:nvPr/>
          </p:nvSpPr>
          <p:spPr>
            <a:xfrm flipH="1">
              <a:off x="7093297" y="2145853"/>
              <a:ext cx="366112" cy="535331"/>
            </a:xfrm>
            <a:custGeom>
              <a:rect b="b" l="l" r="r" t="t"/>
              <a:pathLst>
                <a:path extrusionOk="0" fill="none" h="17023" w="11642">
                  <a:moveTo>
                    <a:pt x="11642" y="1"/>
                  </a:moveTo>
                  <a:cubicBezTo>
                    <a:pt x="9423" y="1946"/>
                    <a:pt x="7235" y="3892"/>
                    <a:pt x="5046" y="5837"/>
                  </a:cubicBezTo>
                  <a:cubicBezTo>
                    <a:pt x="3861" y="6870"/>
                    <a:pt x="2675" y="7934"/>
                    <a:pt x="1855" y="9302"/>
                  </a:cubicBezTo>
                  <a:cubicBezTo>
                    <a:pt x="517" y="11551"/>
                    <a:pt x="244" y="14348"/>
                    <a:pt x="0" y="17022"/>
                  </a:cubicBez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2"/>
            <p:cNvSpPr/>
            <p:nvPr/>
          </p:nvSpPr>
          <p:spPr>
            <a:xfrm flipH="1">
              <a:off x="7207985" y="1467233"/>
              <a:ext cx="270543" cy="1289473"/>
            </a:xfrm>
            <a:custGeom>
              <a:rect b="b" l="l" r="r" t="t"/>
              <a:pathLst>
                <a:path extrusionOk="0" fill="none" h="41004" w="8603">
                  <a:moveTo>
                    <a:pt x="8602" y="0"/>
                  </a:moveTo>
                  <a:cubicBezTo>
                    <a:pt x="6536" y="4620"/>
                    <a:pt x="1399" y="17660"/>
                    <a:pt x="639" y="22766"/>
                  </a:cubicBezTo>
                  <a:cubicBezTo>
                    <a:pt x="213" y="25441"/>
                    <a:pt x="183" y="28177"/>
                    <a:pt x="122" y="30882"/>
                  </a:cubicBezTo>
                  <a:lnTo>
                    <a:pt x="1" y="41004"/>
                  </a:ln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2"/>
            <p:cNvSpPr/>
            <p:nvPr/>
          </p:nvSpPr>
          <p:spPr>
            <a:xfrm flipH="1">
              <a:off x="7227099" y="2628560"/>
              <a:ext cx="484669" cy="403409"/>
            </a:xfrm>
            <a:custGeom>
              <a:rect b="b" l="l" r="r" t="t"/>
              <a:pathLst>
                <a:path extrusionOk="0" h="12828" w="15412">
                  <a:moveTo>
                    <a:pt x="1" y="1"/>
                  </a:moveTo>
                  <a:cubicBezTo>
                    <a:pt x="1" y="1"/>
                    <a:pt x="1065" y="12797"/>
                    <a:pt x="1065" y="12828"/>
                  </a:cubicBezTo>
                  <a:cubicBezTo>
                    <a:pt x="1065" y="12828"/>
                    <a:pt x="14500" y="12676"/>
                    <a:pt x="14530" y="12615"/>
                  </a:cubicBezTo>
                  <a:lnTo>
                    <a:pt x="15412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01" name="Google Shape;301;p62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2_1_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63"/>
          <p:cNvGrpSpPr/>
          <p:nvPr/>
        </p:nvGrpSpPr>
        <p:grpSpPr>
          <a:xfrm>
            <a:off x="790074" y="4263975"/>
            <a:ext cx="636900" cy="322800"/>
            <a:chOff x="790074" y="3806775"/>
            <a:chExt cx="636900" cy="322800"/>
          </a:xfrm>
        </p:grpSpPr>
        <p:sp>
          <p:nvSpPr>
            <p:cNvPr id="304" name="Google Shape;304;p63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5" name="Google Shape;305;p63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306" name="Google Shape;306;p63"/>
          <p:cNvGrpSpPr/>
          <p:nvPr/>
        </p:nvGrpSpPr>
        <p:grpSpPr>
          <a:xfrm>
            <a:off x="7146121" y="2125283"/>
            <a:ext cx="1150439" cy="3018223"/>
            <a:chOff x="7005588" y="1179275"/>
            <a:chExt cx="706180" cy="1852694"/>
          </a:xfrm>
        </p:grpSpPr>
        <p:sp>
          <p:nvSpPr>
            <p:cNvPr id="307" name="Google Shape;307;p63"/>
            <p:cNvSpPr/>
            <p:nvPr/>
          </p:nvSpPr>
          <p:spPr>
            <a:xfrm flipH="1">
              <a:off x="7005588" y="1179275"/>
              <a:ext cx="520739" cy="924305"/>
            </a:xfrm>
            <a:custGeom>
              <a:rect b="b" l="l" r="r" t="t"/>
              <a:pathLst>
                <a:path extrusionOk="0" h="29392" w="16559">
                  <a:moveTo>
                    <a:pt x="8501" y="4644"/>
                  </a:moveTo>
                  <a:cubicBezTo>
                    <a:pt x="8562" y="4644"/>
                    <a:pt x="8636" y="4667"/>
                    <a:pt x="8724" y="4719"/>
                  </a:cubicBezTo>
                  <a:cubicBezTo>
                    <a:pt x="8937" y="4841"/>
                    <a:pt x="8998" y="5084"/>
                    <a:pt x="9059" y="5297"/>
                  </a:cubicBezTo>
                  <a:cubicBezTo>
                    <a:pt x="9211" y="5874"/>
                    <a:pt x="9302" y="6452"/>
                    <a:pt x="9332" y="6999"/>
                  </a:cubicBezTo>
                  <a:cubicBezTo>
                    <a:pt x="9332" y="7090"/>
                    <a:pt x="9332" y="7364"/>
                    <a:pt x="9271" y="7576"/>
                  </a:cubicBezTo>
                  <a:cubicBezTo>
                    <a:pt x="9252" y="7733"/>
                    <a:pt x="9195" y="7852"/>
                    <a:pt x="9100" y="7852"/>
                  </a:cubicBezTo>
                  <a:cubicBezTo>
                    <a:pt x="9047" y="7852"/>
                    <a:pt x="8983" y="7815"/>
                    <a:pt x="8907" y="7728"/>
                  </a:cubicBezTo>
                  <a:cubicBezTo>
                    <a:pt x="8420" y="7242"/>
                    <a:pt x="8299" y="6543"/>
                    <a:pt x="8268" y="5874"/>
                  </a:cubicBezTo>
                  <a:cubicBezTo>
                    <a:pt x="8242" y="5637"/>
                    <a:pt x="8101" y="4644"/>
                    <a:pt x="8501" y="4644"/>
                  </a:cubicBezTo>
                  <a:close/>
                  <a:moveTo>
                    <a:pt x="12372" y="12501"/>
                  </a:moveTo>
                  <a:cubicBezTo>
                    <a:pt x="12493" y="12501"/>
                    <a:pt x="12585" y="12531"/>
                    <a:pt x="12645" y="12653"/>
                  </a:cubicBezTo>
                  <a:cubicBezTo>
                    <a:pt x="12676" y="12713"/>
                    <a:pt x="12676" y="12865"/>
                    <a:pt x="12615" y="12926"/>
                  </a:cubicBezTo>
                  <a:cubicBezTo>
                    <a:pt x="11825" y="13686"/>
                    <a:pt x="10761" y="14081"/>
                    <a:pt x="9697" y="14081"/>
                  </a:cubicBezTo>
                  <a:cubicBezTo>
                    <a:pt x="9484" y="14081"/>
                    <a:pt x="9393" y="13747"/>
                    <a:pt x="9575" y="13625"/>
                  </a:cubicBezTo>
                  <a:cubicBezTo>
                    <a:pt x="9636" y="13595"/>
                    <a:pt x="9697" y="13564"/>
                    <a:pt x="9758" y="13504"/>
                  </a:cubicBezTo>
                  <a:cubicBezTo>
                    <a:pt x="9788" y="13443"/>
                    <a:pt x="9819" y="13382"/>
                    <a:pt x="9910" y="13321"/>
                  </a:cubicBezTo>
                  <a:cubicBezTo>
                    <a:pt x="10609" y="12956"/>
                    <a:pt x="11399" y="12561"/>
                    <a:pt x="12189" y="12501"/>
                  </a:cubicBezTo>
                  <a:close/>
                  <a:moveTo>
                    <a:pt x="4855" y="12077"/>
                  </a:moveTo>
                  <a:cubicBezTo>
                    <a:pt x="4939" y="12077"/>
                    <a:pt x="5024" y="12087"/>
                    <a:pt x="5107" y="12105"/>
                  </a:cubicBezTo>
                  <a:cubicBezTo>
                    <a:pt x="5350" y="12197"/>
                    <a:pt x="5563" y="12349"/>
                    <a:pt x="5746" y="12561"/>
                  </a:cubicBezTo>
                  <a:cubicBezTo>
                    <a:pt x="6232" y="13139"/>
                    <a:pt x="6475" y="13899"/>
                    <a:pt x="6566" y="14659"/>
                  </a:cubicBezTo>
                  <a:cubicBezTo>
                    <a:pt x="6597" y="15054"/>
                    <a:pt x="6566" y="15449"/>
                    <a:pt x="6384" y="15753"/>
                  </a:cubicBezTo>
                  <a:cubicBezTo>
                    <a:pt x="6170" y="16087"/>
                    <a:pt x="5968" y="16221"/>
                    <a:pt x="5782" y="16221"/>
                  </a:cubicBezTo>
                  <a:cubicBezTo>
                    <a:pt x="5119" y="16221"/>
                    <a:pt x="4648" y="14525"/>
                    <a:pt x="4530" y="14051"/>
                  </a:cubicBezTo>
                  <a:cubicBezTo>
                    <a:pt x="4439" y="13656"/>
                    <a:pt x="3983" y="12592"/>
                    <a:pt x="4347" y="12257"/>
                  </a:cubicBezTo>
                  <a:cubicBezTo>
                    <a:pt x="4474" y="12130"/>
                    <a:pt x="4661" y="12077"/>
                    <a:pt x="4855" y="12077"/>
                  </a:cubicBezTo>
                  <a:close/>
                  <a:moveTo>
                    <a:pt x="13172" y="0"/>
                  </a:moveTo>
                  <a:cubicBezTo>
                    <a:pt x="12729" y="0"/>
                    <a:pt x="12240" y="117"/>
                    <a:pt x="11703" y="373"/>
                  </a:cubicBezTo>
                  <a:cubicBezTo>
                    <a:pt x="11764" y="677"/>
                    <a:pt x="11825" y="950"/>
                    <a:pt x="11916" y="1224"/>
                  </a:cubicBezTo>
                  <a:cubicBezTo>
                    <a:pt x="11977" y="1558"/>
                    <a:pt x="12037" y="1893"/>
                    <a:pt x="12037" y="2227"/>
                  </a:cubicBezTo>
                  <a:cubicBezTo>
                    <a:pt x="12037" y="2409"/>
                    <a:pt x="12007" y="2592"/>
                    <a:pt x="11977" y="2774"/>
                  </a:cubicBezTo>
                  <a:cubicBezTo>
                    <a:pt x="11916" y="2987"/>
                    <a:pt x="11855" y="3139"/>
                    <a:pt x="11642" y="3200"/>
                  </a:cubicBezTo>
                  <a:cubicBezTo>
                    <a:pt x="11618" y="3208"/>
                    <a:pt x="11591" y="3211"/>
                    <a:pt x="11565" y="3211"/>
                  </a:cubicBezTo>
                  <a:cubicBezTo>
                    <a:pt x="11492" y="3211"/>
                    <a:pt x="11421" y="3183"/>
                    <a:pt x="11399" y="3139"/>
                  </a:cubicBezTo>
                  <a:cubicBezTo>
                    <a:pt x="10913" y="2531"/>
                    <a:pt x="10761" y="1771"/>
                    <a:pt x="10670" y="1011"/>
                  </a:cubicBezTo>
                  <a:cubicBezTo>
                    <a:pt x="10487" y="1133"/>
                    <a:pt x="10274" y="1285"/>
                    <a:pt x="10092" y="1467"/>
                  </a:cubicBezTo>
                  <a:cubicBezTo>
                    <a:pt x="6779" y="4263"/>
                    <a:pt x="4439" y="8032"/>
                    <a:pt x="2888" y="12166"/>
                  </a:cubicBezTo>
                  <a:cubicBezTo>
                    <a:pt x="1885" y="14841"/>
                    <a:pt x="1247" y="17607"/>
                    <a:pt x="882" y="20434"/>
                  </a:cubicBezTo>
                  <a:cubicBezTo>
                    <a:pt x="609" y="22653"/>
                    <a:pt x="1" y="25875"/>
                    <a:pt x="669" y="28063"/>
                  </a:cubicBezTo>
                  <a:cubicBezTo>
                    <a:pt x="821" y="28580"/>
                    <a:pt x="1217" y="29066"/>
                    <a:pt x="1733" y="29188"/>
                  </a:cubicBezTo>
                  <a:cubicBezTo>
                    <a:pt x="1801" y="29203"/>
                    <a:pt x="1869" y="29210"/>
                    <a:pt x="1938" y="29210"/>
                  </a:cubicBezTo>
                  <a:cubicBezTo>
                    <a:pt x="2428" y="29210"/>
                    <a:pt x="2919" y="28847"/>
                    <a:pt x="2919" y="28367"/>
                  </a:cubicBezTo>
                  <a:cubicBezTo>
                    <a:pt x="2983" y="29101"/>
                    <a:pt x="3448" y="29391"/>
                    <a:pt x="3978" y="29391"/>
                  </a:cubicBezTo>
                  <a:cubicBezTo>
                    <a:pt x="4457" y="29391"/>
                    <a:pt x="4988" y="29154"/>
                    <a:pt x="5320" y="28793"/>
                  </a:cubicBezTo>
                  <a:cubicBezTo>
                    <a:pt x="10700" y="22926"/>
                    <a:pt x="14469" y="15601"/>
                    <a:pt x="16110" y="7820"/>
                  </a:cubicBezTo>
                  <a:lnTo>
                    <a:pt x="16110" y="7820"/>
                  </a:lnTo>
                  <a:cubicBezTo>
                    <a:pt x="14834" y="8367"/>
                    <a:pt x="13557" y="8853"/>
                    <a:pt x="12189" y="9005"/>
                  </a:cubicBezTo>
                  <a:cubicBezTo>
                    <a:pt x="12178" y="9007"/>
                    <a:pt x="12167" y="9007"/>
                    <a:pt x="12157" y="9007"/>
                  </a:cubicBezTo>
                  <a:cubicBezTo>
                    <a:pt x="11959" y="9007"/>
                    <a:pt x="11802" y="8752"/>
                    <a:pt x="11946" y="8580"/>
                  </a:cubicBezTo>
                  <a:cubicBezTo>
                    <a:pt x="12645" y="7728"/>
                    <a:pt x="13740" y="7181"/>
                    <a:pt x="14773" y="6786"/>
                  </a:cubicBezTo>
                  <a:cubicBezTo>
                    <a:pt x="15290" y="6573"/>
                    <a:pt x="15806" y="6421"/>
                    <a:pt x="16354" y="6269"/>
                  </a:cubicBezTo>
                  <a:cubicBezTo>
                    <a:pt x="16558" y="3253"/>
                    <a:pt x="15516" y="0"/>
                    <a:pt x="131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3"/>
            <p:cNvSpPr/>
            <p:nvPr/>
          </p:nvSpPr>
          <p:spPr>
            <a:xfrm flipH="1">
              <a:off x="7207985" y="1467233"/>
              <a:ext cx="270543" cy="1289473"/>
            </a:xfrm>
            <a:custGeom>
              <a:rect b="b" l="l" r="r" t="t"/>
              <a:pathLst>
                <a:path extrusionOk="0" fill="none" h="41004" w="8603">
                  <a:moveTo>
                    <a:pt x="8602" y="0"/>
                  </a:moveTo>
                  <a:cubicBezTo>
                    <a:pt x="6536" y="4620"/>
                    <a:pt x="1399" y="17660"/>
                    <a:pt x="639" y="22766"/>
                  </a:cubicBezTo>
                  <a:cubicBezTo>
                    <a:pt x="213" y="25441"/>
                    <a:pt x="183" y="28177"/>
                    <a:pt x="122" y="30882"/>
                  </a:cubicBezTo>
                  <a:lnTo>
                    <a:pt x="1" y="41004"/>
                  </a:ln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3"/>
            <p:cNvSpPr/>
            <p:nvPr/>
          </p:nvSpPr>
          <p:spPr>
            <a:xfrm flipH="1">
              <a:off x="7227099" y="2628560"/>
              <a:ext cx="484669" cy="403409"/>
            </a:xfrm>
            <a:custGeom>
              <a:rect b="b" l="l" r="r" t="t"/>
              <a:pathLst>
                <a:path extrusionOk="0" h="12828" w="15412">
                  <a:moveTo>
                    <a:pt x="1" y="1"/>
                  </a:moveTo>
                  <a:cubicBezTo>
                    <a:pt x="1" y="1"/>
                    <a:pt x="1065" y="12797"/>
                    <a:pt x="1065" y="12828"/>
                  </a:cubicBezTo>
                  <a:cubicBezTo>
                    <a:pt x="1065" y="12828"/>
                    <a:pt x="14500" y="12676"/>
                    <a:pt x="14530" y="12615"/>
                  </a:cubicBezTo>
                  <a:lnTo>
                    <a:pt x="15412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0" name="Google Shape;310;p63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cxnSp>
        <p:nvCxnSpPr>
          <p:cNvPr id="25" name="Google Shape;25;p28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/>
          <p:nvPr>
            <p:ph type="title"/>
          </p:nvPr>
        </p:nvSpPr>
        <p:spPr>
          <a:xfrm>
            <a:off x="713225" y="1224450"/>
            <a:ext cx="4855200" cy="23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7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28" name="Google Shape;28;p30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cxnSp>
        <p:nvCxnSpPr>
          <p:cNvPr id="31" name="Google Shape;31;p31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31"/>
          <p:cNvSpPr/>
          <p:nvPr/>
        </p:nvSpPr>
        <p:spPr>
          <a:xfrm>
            <a:off x="7787800" y="2505900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31"/>
          <p:cNvGrpSpPr/>
          <p:nvPr/>
        </p:nvGrpSpPr>
        <p:grpSpPr>
          <a:xfrm flipH="1">
            <a:off x="7787618" y="2021295"/>
            <a:ext cx="1259755" cy="3123261"/>
            <a:chOff x="2330682" y="1468700"/>
            <a:chExt cx="824447" cy="2044019"/>
          </a:xfrm>
        </p:grpSpPr>
        <p:sp>
          <p:nvSpPr>
            <p:cNvPr id="34" name="Google Shape;34;p31"/>
            <p:cNvSpPr/>
            <p:nvPr/>
          </p:nvSpPr>
          <p:spPr>
            <a:xfrm>
              <a:off x="2519514" y="2137089"/>
              <a:ext cx="635615" cy="611378"/>
            </a:xfrm>
            <a:custGeom>
              <a:rect b="b" l="l" r="r" t="t"/>
              <a:pathLst>
                <a:path extrusionOk="0" h="18566" w="19302">
                  <a:moveTo>
                    <a:pt x="13070" y="0"/>
                  </a:moveTo>
                  <a:cubicBezTo>
                    <a:pt x="12789" y="0"/>
                    <a:pt x="12499" y="104"/>
                    <a:pt x="12250" y="229"/>
                  </a:cubicBezTo>
                  <a:cubicBezTo>
                    <a:pt x="11003" y="867"/>
                    <a:pt x="9940" y="1901"/>
                    <a:pt x="8633" y="2357"/>
                  </a:cubicBezTo>
                  <a:cubicBezTo>
                    <a:pt x="8025" y="2570"/>
                    <a:pt x="7386" y="2661"/>
                    <a:pt x="6809" y="2934"/>
                  </a:cubicBezTo>
                  <a:cubicBezTo>
                    <a:pt x="3739" y="4393"/>
                    <a:pt x="4012" y="8892"/>
                    <a:pt x="3040" y="11597"/>
                  </a:cubicBezTo>
                  <a:cubicBezTo>
                    <a:pt x="2584" y="12843"/>
                    <a:pt x="0" y="17038"/>
                    <a:pt x="1034" y="18223"/>
                  </a:cubicBezTo>
                  <a:cubicBezTo>
                    <a:pt x="1241" y="18458"/>
                    <a:pt x="1409" y="18537"/>
                    <a:pt x="1563" y="18537"/>
                  </a:cubicBezTo>
                  <a:cubicBezTo>
                    <a:pt x="1880" y="18537"/>
                    <a:pt x="2137" y="18200"/>
                    <a:pt x="2568" y="18200"/>
                  </a:cubicBezTo>
                  <a:cubicBezTo>
                    <a:pt x="2630" y="18200"/>
                    <a:pt x="2696" y="18207"/>
                    <a:pt x="2766" y="18223"/>
                  </a:cubicBezTo>
                  <a:cubicBezTo>
                    <a:pt x="3070" y="18314"/>
                    <a:pt x="3374" y="18527"/>
                    <a:pt x="3708" y="18558"/>
                  </a:cubicBezTo>
                  <a:cubicBezTo>
                    <a:pt x="3750" y="18563"/>
                    <a:pt x="3791" y="18566"/>
                    <a:pt x="3832" y="18566"/>
                  </a:cubicBezTo>
                  <a:cubicBezTo>
                    <a:pt x="4476" y="18566"/>
                    <a:pt x="5007" y="17913"/>
                    <a:pt x="5350" y="17342"/>
                  </a:cubicBezTo>
                  <a:cubicBezTo>
                    <a:pt x="6383" y="15731"/>
                    <a:pt x="7295" y="14059"/>
                    <a:pt x="8116" y="12327"/>
                  </a:cubicBezTo>
                  <a:cubicBezTo>
                    <a:pt x="8420" y="11658"/>
                    <a:pt x="9423" y="8253"/>
                    <a:pt x="10122" y="8193"/>
                  </a:cubicBezTo>
                  <a:cubicBezTo>
                    <a:pt x="10129" y="8192"/>
                    <a:pt x="10137" y="8192"/>
                    <a:pt x="10145" y="8192"/>
                  </a:cubicBezTo>
                  <a:cubicBezTo>
                    <a:pt x="10769" y="8192"/>
                    <a:pt x="12316" y="10568"/>
                    <a:pt x="12766" y="10959"/>
                  </a:cubicBezTo>
                  <a:cubicBezTo>
                    <a:pt x="13718" y="11751"/>
                    <a:pt x="14899" y="12567"/>
                    <a:pt x="16169" y="12567"/>
                  </a:cubicBezTo>
                  <a:cubicBezTo>
                    <a:pt x="16360" y="12567"/>
                    <a:pt x="16554" y="12549"/>
                    <a:pt x="16748" y="12509"/>
                  </a:cubicBezTo>
                  <a:cubicBezTo>
                    <a:pt x="17751" y="12327"/>
                    <a:pt x="18572" y="11536"/>
                    <a:pt x="18937" y="10594"/>
                  </a:cubicBezTo>
                  <a:cubicBezTo>
                    <a:pt x="19301" y="9652"/>
                    <a:pt x="19241" y="8588"/>
                    <a:pt x="18997" y="7615"/>
                  </a:cubicBezTo>
                  <a:cubicBezTo>
                    <a:pt x="18238" y="4910"/>
                    <a:pt x="16049" y="2387"/>
                    <a:pt x="14073" y="533"/>
                  </a:cubicBezTo>
                  <a:cubicBezTo>
                    <a:pt x="13830" y="320"/>
                    <a:pt x="13557" y="77"/>
                    <a:pt x="13253" y="16"/>
                  </a:cubicBezTo>
                  <a:cubicBezTo>
                    <a:pt x="13192" y="5"/>
                    <a:pt x="13131" y="0"/>
                    <a:pt x="1307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1"/>
            <p:cNvSpPr/>
            <p:nvPr/>
          </p:nvSpPr>
          <p:spPr>
            <a:xfrm>
              <a:off x="2502489" y="2544998"/>
              <a:ext cx="166198" cy="684648"/>
            </a:xfrm>
            <a:custGeom>
              <a:rect b="b" l="l" r="r" t="t"/>
              <a:pathLst>
                <a:path extrusionOk="0" fill="none" h="20791" w="5047">
                  <a:moveTo>
                    <a:pt x="5046" y="0"/>
                  </a:moveTo>
                  <a:cubicBezTo>
                    <a:pt x="3131" y="2918"/>
                    <a:pt x="1642" y="6414"/>
                    <a:pt x="1277" y="9940"/>
                  </a:cubicBezTo>
                  <a:cubicBezTo>
                    <a:pt x="943" y="13557"/>
                    <a:pt x="1672" y="17356"/>
                    <a:pt x="0" y="20791"/>
                  </a:cubicBezTo>
                </a:path>
              </a:pathLst>
            </a:custGeom>
            <a:solidFill>
              <a:schemeClr val="dk2"/>
            </a:solidFill>
            <a:ln cap="rnd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1"/>
            <p:cNvSpPr/>
            <p:nvPr/>
          </p:nvSpPr>
          <p:spPr>
            <a:xfrm>
              <a:off x="2361349" y="1468700"/>
              <a:ext cx="507517" cy="1142111"/>
            </a:xfrm>
            <a:custGeom>
              <a:rect b="b" l="l" r="r" t="t"/>
              <a:pathLst>
                <a:path extrusionOk="0" h="34683" w="15412">
                  <a:moveTo>
                    <a:pt x="6626" y="4517"/>
                  </a:moveTo>
                  <a:cubicBezTo>
                    <a:pt x="7077" y="4517"/>
                    <a:pt x="7246" y="5616"/>
                    <a:pt x="7296" y="5936"/>
                  </a:cubicBezTo>
                  <a:cubicBezTo>
                    <a:pt x="7389" y="6704"/>
                    <a:pt x="7210" y="7004"/>
                    <a:pt x="6961" y="7004"/>
                  </a:cubicBezTo>
                  <a:cubicBezTo>
                    <a:pt x="6560" y="7004"/>
                    <a:pt x="5974" y="6222"/>
                    <a:pt x="6049" y="5359"/>
                  </a:cubicBezTo>
                  <a:cubicBezTo>
                    <a:pt x="6049" y="5359"/>
                    <a:pt x="6049" y="5359"/>
                    <a:pt x="6049" y="5328"/>
                  </a:cubicBezTo>
                  <a:cubicBezTo>
                    <a:pt x="6080" y="5116"/>
                    <a:pt x="6110" y="4872"/>
                    <a:pt x="6262" y="4720"/>
                  </a:cubicBezTo>
                  <a:cubicBezTo>
                    <a:pt x="6400" y="4576"/>
                    <a:pt x="6521" y="4517"/>
                    <a:pt x="6626" y="4517"/>
                  </a:cubicBezTo>
                  <a:close/>
                  <a:moveTo>
                    <a:pt x="11187" y="8259"/>
                  </a:moveTo>
                  <a:cubicBezTo>
                    <a:pt x="11412" y="8259"/>
                    <a:pt x="11540" y="8423"/>
                    <a:pt x="11429" y="8915"/>
                  </a:cubicBezTo>
                  <a:cubicBezTo>
                    <a:pt x="11156" y="10313"/>
                    <a:pt x="10153" y="11468"/>
                    <a:pt x="8937" y="12106"/>
                  </a:cubicBezTo>
                  <a:cubicBezTo>
                    <a:pt x="8694" y="12258"/>
                    <a:pt x="8420" y="12350"/>
                    <a:pt x="8147" y="12350"/>
                  </a:cubicBezTo>
                  <a:cubicBezTo>
                    <a:pt x="7873" y="12350"/>
                    <a:pt x="7569" y="12228"/>
                    <a:pt x="7478" y="11955"/>
                  </a:cubicBezTo>
                  <a:cubicBezTo>
                    <a:pt x="7356" y="11651"/>
                    <a:pt x="7508" y="11316"/>
                    <a:pt x="7660" y="11073"/>
                  </a:cubicBezTo>
                  <a:cubicBezTo>
                    <a:pt x="8268" y="10070"/>
                    <a:pt x="9089" y="9401"/>
                    <a:pt x="10031" y="8793"/>
                  </a:cubicBezTo>
                  <a:cubicBezTo>
                    <a:pt x="10321" y="8612"/>
                    <a:pt x="10858" y="8259"/>
                    <a:pt x="11187" y="8259"/>
                  </a:cubicBezTo>
                  <a:close/>
                  <a:moveTo>
                    <a:pt x="3739" y="14629"/>
                  </a:moveTo>
                  <a:cubicBezTo>
                    <a:pt x="5411" y="14660"/>
                    <a:pt x="5411" y="17304"/>
                    <a:pt x="5198" y="18733"/>
                  </a:cubicBezTo>
                  <a:cubicBezTo>
                    <a:pt x="5138" y="18976"/>
                    <a:pt x="5107" y="19189"/>
                    <a:pt x="5077" y="19341"/>
                  </a:cubicBezTo>
                  <a:cubicBezTo>
                    <a:pt x="5049" y="19479"/>
                    <a:pt x="4971" y="19618"/>
                    <a:pt x="4842" y="19618"/>
                  </a:cubicBezTo>
                  <a:cubicBezTo>
                    <a:pt x="4829" y="19618"/>
                    <a:pt x="4816" y="19617"/>
                    <a:pt x="4803" y="19614"/>
                  </a:cubicBezTo>
                  <a:cubicBezTo>
                    <a:pt x="4742" y="19614"/>
                    <a:pt x="4682" y="19523"/>
                    <a:pt x="4651" y="19462"/>
                  </a:cubicBezTo>
                  <a:cubicBezTo>
                    <a:pt x="3952" y="18246"/>
                    <a:pt x="3496" y="16909"/>
                    <a:pt x="3314" y="15511"/>
                  </a:cubicBezTo>
                  <a:cubicBezTo>
                    <a:pt x="3283" y="15328"/>
                    <a:pt x="3283" y="15146"/>
                    <a:pt x="3344" y="14964"/>
                  </a:cubicBezTo>
                  <a:cubicBezTo>
                    <a:pt x="3405" y="14781"/>
                    <a:pt x="3557" y="14629"/>
                    <a:pt x="3739" y="14629"/>
                  </a:cubicBezTo>
                  <a:close/>
                  <a:moveTo>
                    <a:pt x="8238" y="20830"/>
                  </a:moveTo>
                  <a:cubicBezTo>
                    <a:pt x="8299" y="20982"/>
                    <a:pt x="8359" y="21164"/>
                    <a:pt x="8390" y="21286"/>
                  </a:cubicBezTo>
                  <a:cubicBezTo>
                    <a:pt x="8451" y="21711"/>
                    <a:pt x="8390" y="22015"/>
                    <a:pt x="7904" y="22350"/>
                  </a:cubicBezTo>
                  <a:cubicBezTo>
                    <a:pt x="7630" y="22549"/>
                    <a:pt x="7049" y="22891"/>
                    <a:pt x="6615" y="22891"/>
                  </a:cubicBezTo>
                  <a:cubicBezTo>
                    <a:pt x="6519" y="22891"/>
                    <a:pt x="6430" y="22875"/>
                    <a:pt x="6353" y="22836"/>
                  </a:cubicBezTo>
                  <a:cubicBezTo>
                    <a:pt x="6171" y="22745"/>
                    <a:pt x="6049" y="22532"/>
                    <a:pt x="6080" y="22350"/>
                  </a:cubicBezTo>
                  <a:cubicBezTo>
                    <a:pt x="6080" y="22167"/>
                    <a:pt x="6201" y="21985"/>
                    <a:pt x="6323" y="21863"/>
                  </a:cubicBezTo>
                  <a:cubicBezTo>
                    <a:pt x="6809" y="21286"/>
                    <a:pt x="7508" y="20891"/>
                    <a:pt x="8238" y="20830"/>
                  </a:cubicBezTo>
                  <a:close/>
                  <a:moveTo>
                    <a:pt x="11135" y="1"/>
                  </a:moveTo>
                  <a:cubicBezTo>
                    <a:pt x="10928" y="1"/>
                    <a:pt x="10739" y="14"/>
                    <a:pt x="10578" y="39"/>
                  </a:cubicBezTo>
                  <a:cubicBezTo>
                    <a:pt x="6688" y="617"/>
                    <a:pt x="4682" y="3960"/>
                    <a:pt x="3010" y="7122"/>
                  </a:cubicBezTo>
                  <a:cubicBezTo>
                    <a:pt x="2979" y="7182"/>
                    <a:pt x="2949" y="7213"/>
                    <a:pt x="2979" y="7274"/>
                  </a:cubicBezTo>
                  <a:cubicBezTo>
                    <a:pt x="2979" y="7365"/>
                    <a:pt x="3040" y="7395"/>
                    <a:pt x="3101" y="7456"/>
                  </a:cubicBezTo>
                  <a:cubicBezTo>
                    <a:pt x="3770" y="8003"/>
                    <a:pt x="4195" y="8885"/>
                    <a:pt x="4226" y="9796"/>
                  </a:cubicBezTo>
                  <a:cubicBezTo>
                    <a:pt x="4226" y="9888"/>
                    <a:pt x="4195" y="9979"/>
                    <a:pt x="4165" y="10070"/>
                  </a:cubicBezTo>
                  <a:cubicBezTo>
                    <a:pt x="4095" y="10163"/>
                    <a:pt x="3972" y="10203"/>
                    <a:pt x="3850" y="10203"/>
                  </a:cubicBezTo>
                  <a:cubicBezTo>
                    <a:pt x="3813" y="10203"/>
                    <a:pt x="3775" y="10199"/>
                    <a:pt x="3739" y="10192"/>
                  </a:cubicBezTo>
                  <a:cubicBezTo>
                    <a:pt x="3618" y="10131"/>
                    <a:pt x="3496" y="10009"/>
                    <a:pt x="3405" y="9918"/>
                  </a:cubicBezTo>
                  <a:cubicBezTo>
                    <a:pt x="3040" y="9492"/>
                    <a:pt x="2827" y="9037"/>
                    <a:pt x="2645" y="8520"/>
                  </a:cubicBezTo>
                  <a:cubicBezTo>
                    <a:pt x="1490" y="10769"/>
                    <a:pt x="1125" y="14265"/>
                    <a:pt x="1399" y="16727"/>
                  </a:cubicBezTo>
                  <a:cubicBezTo>
                    <a:pt x="1551" y="18216"/>
                    <a:pt x="2098" y="19857"/>
                    <a:pt x="1976" y="21347"/>
                  </a:cubicBezTo>
                  <a:cubicBezTo>
                    <a:pt x="1855" y="23170"/>
                    <a:pt x="1095" y="24903"/>
                    <a:pt x="609" y="26666"/>
                  </a:cubicBezTo>
                  <a:cubicBezTo>
                    <a:pt x="61" y="28581"/>
                    <a:pt x="1" y="30709"/>
                    <a:pt x="396" y="32684"/>
                  </a:cubicBezTo>
                  <a:cubicBezTo>
                    <a:pt x="548" y="33414"/>
                    <a:pt x="913" y="34113"/>
                    <a:pt x="1581" y="34478"/>
                  </a:cubicBezTo>
                  <a:cubicBezTo>
                    <a:pt x="1821" y="34614"/>
                    <a:pt x="2103" y="34683"/>
                    <a:pt x="2384" y="34683"/>
                  </a:cubicBezTo>
                  <a:cubicBezTo>
                    <a:pt x="2854" y="34683"/>
                    <a:pt x="3321" y="34493"/>
                    <a:pt x="3587" y="34113"/>
                  </a:cubicBezTo>
                  <a:cubicBezTo>
                    <a:pt x="3779" y="34177"/>
                    <a:pt x="3978" y="34207"/>
                    <a:pt x="4177" y="34207"/>
                  </a:cubicBezTo>
                  <a:cubicBezTo>
                    <a:pt x="4929" y="34207"/>
                    <a:pt x="5683" y="33776"/>
                    <a:pt x="6019" y="33079"/>
                  </a:cubicBezTo>
                  <a:cubicBezTo>
                    <a:pt x="6323" y="32380"/>
                    <a:pt x="6232" y="31590"/>
                    <a:pt x="6201" y="30830"/>
                  </a:cubicBezTo>
                  <a:cubicBezTo>
                    <a:pt x="6141" y="28277"/>
                    <a:pt x="7052" y="26210"/>
                    <a:pt x="8511" y="24204"/>
                  </a:cubicBezTo>
                  <a:cubicBezTo>
                    <a:pt x="9940" y="22259"/>
                    <a:pt x="9788" y="19249"/>
                    <a:pt x="10335" y="16939"/>
                  </a:cubicBezTo>
                  <a:cubicBezTo>
                    <a:pt x="10882" y="14599"/>
                    <a:pt x="12098" y="12471"/>
                    <a:pt x="13162" y="10344"/>
                  </a:cubicBezTo>
                  <a:cubicBezTo>
                    <a:pt x="14135" y="8337"/>
                    <a:pt x="15411" y="6362"/>
                    <a:pt x="15047" y="4143"/>
                  </a:cubicBezTo>
                  <a:cubicBezTo>
                    <a:pt x="14986" y="3930"/>
                    <a:pt x="14955" y="3717"/>
                    <a:pt x="14864" y="3474"/>
                  </a:cubicBezTo>
                  <a:cubicBezTo>
                    <a:pt x="14864" y="3444"/>
                    <a:pt x="14864" y="3413"/>
                    <a:pt x="14803" y="3383"/>
                  </a:cubicBezTo>
                  <a:cubicBezTo>
                    <a:pt x="14786" y="3365"/>
                    <a:pt x="14765" y="3358"/>
                    <a:pt x="14744" y="3358"/>
                  </a:cubicBezTo>
                  <a:cubicBezTo>
                    <a:pt x="14692" y="3358"/>
                    <a:pt x="14634" y="3401"/>
                    <a:pt x="14591" y="3444"/>
                  </a:cubicBezTo>
                  <a:cubicBezTo>
                    <a:pt x="14013" y="3930"/>
                    <a:pt x="13314" y="4325"/>
                    <a:pt x="12584" y="4568"/>
                  </a:cubicBezTo>
                  <a:cubicBezTo>
                    <a:pt x="12535" y="4581"/>
                    <a:pt x="12470" y="4593"/>
                    <a:pt x="12407" y="4593"/>
                  </a:cubicBezTo>
                  <a:cubicBezTo>
                    <a:pt x="12314" y="4593"/>
                    <a:pt x="12225" y="4567"/>
                    <a:pt x="12189" y="4477"/>
                  </a:cubicBezTo>
                  <a:cubicBezTo>
                    <a:pt x="12159" y="4386"/>
                    <a:pt x="12189" y="4325"/>
                    <a:pt x="12220" y="4264"/>
                  </a:cubicBezTo>
                  <a:cubicBezTo>
                    <a:pt x="12463" y="3808"/>
                    <a:pt x="12797" y="3413"/>
                    <a:pt x="13223" y="3109"/>
                  </a:cubicBezTo>
                  <a:cubicBezTo>
                    <a:pt x="13648" y="2805"/>
                    <a:pt x="14256" y="2532"/>
                    <a:pt x="14287" y="2015"/>
                  </a:cubicBezTo>
                  <a:cubicBezTo>
                    <a:pt x="14365" y="523"/>
                    <a:pt x="12415" y="1"/>
                    <a:pt x="11135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1"/>
            <p:cNvSpPr/>
            <p:nvPr/>
          </p:nvSpPr>
          <p:spPr>
            <a:xfrm>
              <a:off x="2410415" y="2260709"/>
              <a:ext cx="119141" cy="1026000"/>
            </a:xfrm>
            <a:custGeom>
              <a:rect b="b" l="l" r="r" t="t"/>
              <a:pathLst>
                <a:path extrusionOk="0" fill="none" h="31157" w="3618">
                  <a:moveTo>
                    <a:pt x="0" y="31156"/>
                  </a:moveTo>
                  <a:cubicBezTo>
                    <a:pt x="669" y="29941"/>
                    <a:pt x="1337" y="28694"/>
                    <a:pt x="1641" y="27327"/>
                  </a:cubicBezTo>
                  <a:cubicBezTo>
                    <a:pt x="1854" y="26415"/>
                    <a:pt x="1915" y="25442"/>
                    <a:pt x="1976" y="24469"/>
                  </a:cubicBezTo>
                  <a:cubicBezTo>
                    <a:pt x="2006" y="23801"/>
                    <a:pt x="1945" y="23618"/>
                    <a:pt x="2067" y="22980"/>
                  </a:cubicBezTo>
                  <a:cubicBezTo>
                    <a:pt x="2857" y="19302"/>
                    <a:pt x="3617" y="15472"/>
                    <a:pt x="2553" y="11916"/>
                  </a:cubicBezTo>
                  <a:cubicBezTo>
                    <a:pt x="2037" y="10183"/>
                    <a:pt x="1125" y="8573"/>
                    <a:pt x="973" y="6779"/>
                  </a:cubicBezTo>
                  <a:cubicBezTo>
                    <a:pt x="821" y="4348"/>
                    <a:pt x="2128" y="2068"/>
                    <a:pt x="3404" y="1"/>
                  </a:cubicBezTo>
                </a:path>
              </a:pathLst>
            </a:custGeom>
            <a:solidFill>
              <a:schemeClr val="dk2"/>
            </a:solidFill>
            <a:ln cap="rnd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1"/>
            <p:cNvSpPr/>
            <p:nvPr/>
          </p:nvSpPr>
          <p:spPr>
            <a:xfrm>
              <a:off x="2330682" y="3113509"/>
              <a:ext cx="338001" cy="399210"/>
            </a:xfrm>
            <a:custGeom>
              <a:rect b="b" l="l" r="r" t="t"/>
              <a:pathLst>
                <a:path extrusionOk="0" h="12123" w="13588">
                  <a:moveTo>
                    <a:pt x="1" y="1"/>
                  </a:moveTo>
                  <a:cubicBezTo>
                    <a:pt x="1" y="1"/>
                    <a:pt x="1277" y="10852"/>
                    <a:pt x="1551" y="12068"/>
                  </a:cubicBezTo>
                  <a:cubicBezTo>
                    <a:pt x="1561" y="12109"/>
                    <a:pt x="2746" y="12122"/>
                    <a:pt x="4323" y="12122"/>
                  </a:cubicBezTo>
                  <a:cubicBezTo>
                    <a:pt x="7475" y="12122"/>
                    <a:pt x="12189" y="12068"/>
                    <a:pt x="12189" y="12068"/>
                  </a:cubicBezTo>
                  <a:cubicBezTo>
                    <a:pt x="12250" y="11946"/>
                    <a:pt x="12737" y="5959"/>
                    <a:pt x="12858" y="5472"/>
                  </a:cubicBezTo>
                  <a:lnTo>
                    <a:pt x="1358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/>
          <p:nvPr>
            <p:ph idx="1" type="body"/>
          </p:nvPr>
        </p:nvSpPr>
        <p:spPr>
          <a:xfrm>
            <a:off x="713225" y="1085200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2" name="Google Shape;42;p32"/>
          <p:cNvSpPr/>
          <p:nvPr/>
        </p:nvSpPr>
        <p:spPr>
          <a:xfrm>
            <a:off x="6208675" y="4399450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32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33"/>
          <p:cNvCxnSpPr/>
          <p:nvPr/>
        </p:nvCxnSpPr>
        <p:spPr>
          <a:xfrm>
            <a:off x="211980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33"/>
          <p:cNvSpPr/>
          <p:nvPr/>
        </p:nvSpPr>
        <p:spPr>
          <a:xfrm>
            <a:off x="-730325" y="1571525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" type="subTitle"/>
          </p:nvPr>
        </p:nvSpPr>
        <p:spPr>
          <a:xfrm>
            <a:off x="1982400" y="1394900"/>
            <a:ext cx="24009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2" type="subTitle"/>
          </p:nvPr>
        </p:nvSpPr>
        <p:spPr>
          <a:xfrm>
            <a:off x="5724250" y="1394900"/>
            <a:ext cx="24009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3" type="subTitle"/>
          </p:nvPr>
        </p:nvSpPr>
        <p:spPr>
          <a:xfrm>
            <a:off x="1982400" y="2876503"/>
            <a:ext cx="24009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" name="Google Shape;51;p33"/>
          <p:cNvGrpSpPr/>
          <p:nvPr/>
        </p:nvGrpSpPr>
        <p:grpSpPr>
          <a:xfrm flipH="1">
            <a:off x="107503" y="2027120"/>
            <a:ext cx="822346" cy="3123261"/>
            <a:chOff x="2330682" y="1468700"/>
            <a:chExt cx="538184" cy="2044019"/>
          </a:xfrm>
        </p:grpSpPr>
        <p:sp>
          <p:nvSpPr>
            <p:cNvPr id="52" name="Google Shape;52;p33"/>
            <p:cNvSpPr/>
            <p:nvPr/>
          </p:nvSpPr>
          <p:spPr>
            <a:xfrm>
              <a:off x="2361349" y="1468700"/>
              <a:ext cx="507517" cy="1142111"/>
            </a:xfrm>
            <a:custGeom>
              <a:rect b="b" l="l" r="r" t="t"/>
              <a:pathLst>
                <a:path extrusionOk="0" h="34683" w="15412">
                  <a:moveTo>
                    <a:pt x="6626" y="4517"/>
                  </a:moveTo>
                  <a:cubicBezTo>
                    <a:pt x="7077" y="4517"/>
                    <a:pt x="7246" y="5616"/>
                    <a:pt x="7296" y="5936"/>
                  </a:cubicBezTo>
                  <a:cubicBezTo>
                    <a:pt x="7389" y="6704"/>
                    <a:pt x="7210" y="7004"/>
                    <a:pt x="6961" y="7004"/>
                  </a:cubicBezTo>
                  <a:cubicBezTo>
                    <a:pt x="6560" y="7004"/>
                    <a:pt x="5974" y="6222"/>
                    <a:pt x="6049" y="5359"/>
                  </a:cubicBezTo>
                  <a:cubicBezTo>
                    <a:pt x="6049" y="5359"/>
                    <a:pt x="6049" y="5359"/>
                    <a:pt x="6049" y="5328"/>
                  </a:cubicBezTo>
                  <a:cubicBezTo>
                    <a:pt x="6080" y="5116"/>
                    <a:pt x="6110" y="4872"/>
                    <a:pt x="6262" y="4720"/>
                  </a:cubicBezTo>
                  <a:cubicBezTo>
                    <a:pt x="6400" y="4576"/>
                    <a:pt x="6521" y="4517"/>
                    <a:pt x="6626" y="4517"/>
                  </a:cubicBezTo>
                  <a:close/>
                  <a:moveTo>
                    <a:pt x="11187" y="8259"/>
                  </a:moveTo>
                  <a:cubicBezTo>
                    <a:pt x="11412" y="8259"/>
                    <a:pt x="11540" y="8423"/>
                    <a:pt x="11429" y="8915"/>
                  </a:cubicBezTo>
                  <a:cubicBezTo>
                    <a:pt x="11156" y="10313"/>
                    <a:pt x="10153" y="11468"/>
                    <a:pt x="8937" y="12106"/>
                  </a:cubicBezTo>
                  <a:cubicBezTo>
                    <a:pt x="8694" y="12258"/>
                    <a:pt x="8420" y="12350"/>
                    <a:pt x="8147" y="12350"/>
                  </a:cubicBezTo>
                  <a:cubicBezTo>
                    <a:pt x="7873" y="12350"/>
                    <a:pt x="7569" y="12228"/>
                    <a:pt x="7478" y="11955"/>
                  </a:cubicBezTo>
                  <a:cubicBezTo>
                    <a:pt x="7356" y="11651"/>
                    <a:pt x="7508" y="11316"/>
                    <a:pt x="7660" y="11073"/>
                  </a:cubicBezTo>
                  <a:cubicBezTo>
                    <a:pt x="8268" y="10070"/>
                    <a:pt x="9089" y="9401"/>
                    <a:pt x="10031" y="8793"/>
                  </a:cubicBezTo>
                  <a:cubicBezTo>
                    <a:pt x="10321" y="8612"/>
                    <a:pt x="10858" y="8259"/>
                    <a:pt x="11187" y="8259"/>
                  </a:cubicBezTo>
                  <a:close/>
                  <a:moveTo>
                    <a:pt x="3739" y="14629"/>
                  </a:moveTo>
                  <a:cubicBezTo>
                    <a:pt x="5411" y="14660"/>
                    <a:pt x="5411" y="17304"/>
                    <a:pt x="5198" y="18733"/>
                  </a:cubicBezTo>
                  <a:cubicBezTo>
                    <a:pt x="5138" y="18976"/>
                    <a:pt x="5107" y="19189"/>
                    <a:pt x="5077" y="19341"/>
                  </a:cubicBezTo>
                  <a:cubicBezTo>
                    <a:pt x="5049" y="19479"/>
                    <a:pt x="4971" y="19618"/>
                    <a:pt x="4842" y="19618"/>
                  </a:cubicBezTo>
                  <a:cubicBezTo>
                    <a:pt x="4829" y="19618"/>
                    <a:pt x="4816" y="19617"/>
                    <a:pt x="4803" y="19614"/>
                  </a:cubicBezTo>
                  <a:cubicBezTo>
                    <a:pt x="4742" y="19614"/>
                    <a:pt x="4682" y="19523"/>
                    <a:pt x="4651" y="19462"/>
                  </a:cubicBezTo>
                  <a:cubicBezTo>
                    <a:pt x="3952" y="18246"/>
                    <a:pt x="3496" y="16909"/>
                    <a:pt x="3314" y="15511"/>
                  </a:cubicBezTo>
                  <a:cubicBezTo>
                    <a:pt x="3283" y="15328"/>
                    <a:pt x="3283" y="15146"/>
                    <a:pt x="3344" y="14964"/>
                  </a:cubicBezTo>
                  <a:cubicBezTo>
                    <a:pt x="3405" y="14781"/>
                    <a:pt x="3557" y="14629"/>
                    <a:pt x="3739" y="14629"/>
                  </a:cubicBezTo>
                  <a:close/>
                  <a:moveTo>
                    <a:pt x="8238" y="20830"/>
                  </a:moveTo>
                  <a:cubicBezTo>
                    <a:pt x="8299" y="20982"/>
                    <a:pt x="8359" y="21164"/>
                    <a:pt x="8390" y="21286"/>
                  </a:cubicBezTo>
                  <a:cubicBezTo>
                    <a:pt x="8451" y="21711"/>
                    <a:pt x="8390" y="22015"/>
                    <a:pt x="7904" y="22350"/>
                  </a:cubicBezTo>
                  <a:cubicBezTo>
                    <a:pt x="7630" y="22549"/>
                    <a:pt x="7049" y="22891"/>
                    <a:pt x="6615" y="22891"/>
                  </a:cubicBezTo>
                  <a:cubicBezTo>
                    <a:pt x="6519" y="22891"/>
                    <a:pt x="6430" y="22875"/>
                    <a:pt x="6353" y="22836"/>
                  </a:cubicBezTo>
                  <a:cubicBezTo>
                    <a:pt x="6171" y="22745"/>
                    <a:pt x="6049" y="22532"/>
                    <a:pt x="6080" y="22350"/>
                  </a:cubicBezTo>
                  <a:cubicBezTo>
                    <a:pt x="6080" y="22167"/>
                    <a:pt x="6201" y="21985"/>
                    <a:pt x="6323" y="21863"/>
                  </a:cubicBezTo>
                  <a:cubicBezTo>
                    <a:pt x="6809" y="21286"/>
                    <a:pt x="7508" y="20891"/>
                    <a:pt x="8238" y="20830"/>
                  </a:cubicBezTo>
                  <a:close/>
                  <a:moveTo>
                    <a:pt x="11135" y="1"/>
                  </a:moveTo>
                  <a:cubicBezTo>
                    <a:pt x="10928" y="1"/>
                    <a:pt x="10739" y="14"/>
                    <a:pt x="10578" y="39"/>
                  </a:cubicBezTo>
                  <a:cubicBezTo>
                    <a:pt x="6688" y="617"/>
                    <a:pt x="4682" y="3960"/>
                    <a:pt x="3010" y="7122"/>
                  </a:cubicBezTo>
                  <a:cubicBezTo>
                    <a:pt x="2979" y="7182"/>
                    <a:pt x="2949" y="7213"/>
                    <a:pt x="2979" y="7274"/>
                  </a:cubicBezTo>
                  <a:cubicBezTo>
                    <a:pt x="2979" y="7365"/>
                    <a:pt x="3040" y="7395"/>
                    <a:pt x="3101" y="7456"/>
                  </a:cubicBezTo>
                  <a:cubicBezTo>
                    <a:pt x="3770" y="8003"/>
                    <a:pt x="4195" y="8885"/>
                    <a:pt x="4226" y="9796"/>
                  </a:cubicBezTo>
                  <a:cubicBezTo>
                    <a:pt x="4226" y="9888"/>
                    <a:pt x="4195" y="9979"/>
                    <a:pt x="4165" y="10070"/>
                  </a:cubicBezTo>
                  <a:cubicBezTo>
                    <a:pt x="4095" y="10163"/>
                    <a:pt x="3972" y="10203"/>
                    <a:pt x="3850" y="10203"/>
                  </a:cubicBezTo>
                  <a:cubicBezTo>
                    <a:pt x="3813" y="10203"/>
                    <a:pt x="3775" y="10199"/>
                    <a:pt x="3739" y="10192"/>
                  </a:cubicBezTo>
                  <a:cubicBezTo>
                    <a:pt x="3618" y="10131"/>
                    <a:pt x="3496" y="10009"/>
                    <a:pt x="3405" y="9918"/>
                  </a:cubicBezTo>
                  <a:cubicBezTo>
                    <a:pt x="3040" y="9492"/>
                    <a:pt x="2827" y="9037"/>
                    <a:pt x="2645" y="8520"/>
                  </a:cubicBezTo>
                  <a:cubicBezTo>
                    <a:pt x="1490" y="10769"/>
                    <a:pt x="1125" y="14265"/>
                    <a:pt x="1399" y="16727"/>
                  </a:cubicBezTo>
                  <a:cubicBezTo>
                    <a:pt x="1551" y="18216"/>
                    <a:pt x="2098" y="19857"/>
                    <a:pt x="1976" y="21347"/>
                  </a:cubicBezTo>
                  <a:cubicBezTo>
                    <a:pt x="1855" y="23170"/>
                    <a:pt x="1095" y="24903"/>
                    <a:pt x="609" y="26666"/>
                  </a:cubicBezTo>
                  <a:cubicBezTo>
                    <a:pt x="61" y="28581"/>
                    <a:pt x="1" y="30709"/>
                    <a:pt x="396" y="32684"/>
                  </a:cubicBezTo>
                  <a:cubicBezTo>
                    <a:pt x="548" y="33414"/>
                    <a:pt x="913" y="34113"/>
                    <a:pt x="1581" y="34478"/>
                  </a:cubicBezTo>
                  <a:cubicBezTo>
                    <a:pt x="1821" y="34614"/>
                    <a:pt x="2103" y="34683"/>
                    <a:pt x="2384" y="34683"/>
                  </a:cubicBezTo>
                  <a:cubicBezTo>
                    <a:pt x="2854" y="34683"/>
                    <a:pt x="3321" y="34493"/>
                    <a:pt x="3587" y="34113"/>
                  </a:cubicBezTo>
                  <a:cubicBezTo>
                    <a:pt x="3779" y="34177"/>
                    <a:pt x="3978" y="34207"/>
                    <a:pt x="4177" y="34207"/>
                  </a:cubicBezTo>
                  <a:cubicBezTo>
                    <a:pt x="4929" y="34207"/>
                    <a:pt x="5683" y="33776"/>
                    <a:pt x="6019" y="33079"/>
                  </a:cubicBezTo>
                  <a:cubicBezTo>
                    <a:pt x="6323" y="32380"/>
                    <a:pt x="6232" y="31590"/>
                    <a:pt x="6201" y="30830"/>
                  </a:cubicBezTo>
                  <a:cubicBezTo>
                    <a:pt x="6141" y="28277"/>
                    <a:pt x="7052" y="26210"/>
                    <a:pt x="8511" y="24204"/>
                  </a:cubicBezTo>
                  <a:cubicBezTo>
                    <a:pt x="9940" y="22259"/>
                    <a:pt x="9788" y="19249"/>
                    <a:pt x="10335" y="16939"/>
                  </a:cubicBezTo>
                  <a:cubicBezTo>
                    <a:pt x="10882" y="14599"/>
                    <a:pt x="12098" y="12471"/>
                    <a:pt x="13162" y="10344"/>
                  </a:cubicBezTo>
                  <a:cubicBezTo>
                    <a:pt x="14135" y="8337"/>
                    <a:pt x="15411" y="6362"/>
                    <a:pt x="15047" y="4143"/>
                  </a:cubicBezTo>
                  <a:cubicBezTo>
                    <a:pt x="14986" y="3930"/>
                    <a:pt x="14955" y="3717"/>
                    <a:pt x="14864" y="3474"/>
                  </a:cubicBezTo>
                  <a:cubicBezTo>
                    <a:pt x="14864" y="3444"/>
                    <a:pt x="14864" y="3413"/>
                    <a:pt x="14803" y="3383"/>
                  </a:cubicBezTo>
                  <a:cubicBezTo>
                    <a:pt x="14786" y="3365"/>
                    <a:pt x="14765" y="3358"/>
                    <a:pt x="14744" y="3358"/>
                  </a:cubicBezTo>
                  <a:cubicBezTo>
                    <a:pt x="14692" y="3358"/>
                    <a:pt x="14634" y="3401"/>
                    <a:pt x="14591" y="3444"/>
                  </a:cubicBezTo>
                  <a:cubicBezTo>
                    <a:pt x="14013" y="3930"/>
                    <a:pt x="13314" y="4325"/>
                    <a:pt x="12584" y="4568"/>
                  </a:cubicBezTo>
                  <a:cubicBezTo>
                    <a:pt x="12535" y="4581"/>
                    <a:pt x="12470" y="4593"/>
                    <a:pt x="12407" y="4593"/>
                  </a:cubicBezTo>
                  <a:cubicBezTo>
                    <a:pt x="12314" y="4593"/>
                    <a:pt x="12225" y="4567"/>
                    <a:pt x="12189" y="4477"/>
                  </a:cubicBezTo>
                  <a:cubicBezTo>
                    <a:pt x="12159" y="4386"/>
                    <a:pt x="12189" y="4325"/>
                    <a:pt x="12220" y="4264"/>
                  </a:cubicBezTo>
                  <a:cubicBezTo>
                    <a:pt x="12463" y="3808"/>
                    <a:pt x="12797" y="3413"/>
                    <a:pt x="13223" y="3109"/>
                  </a:cubicBezTo>
                  <a:cubicBezTo>
                    <a:pt x="13648" y="2805"/>
                    <a:pt x="14256" y="2532"/>
                    <a:pt x="14287" y="2015"/>
                  </a:cubicBezTo>
                  <a:cubicBezTo>
                    <a:pt x="14365" y="523"/>
                    <a:pt x="12415" y="1"/>
                    <a:pt x="11135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3"/>
            <p:cNvSpPr/>
            <p:nvPr/>
          </p:nvSpPr>
          <p:spPr>
            <a:xfrm>
              <a:off x="2410415" y="2260709"/>
              <a:ext cx="119141" cy="1026000"/>
            </a:xfrm>
            <a:custGeom>
              <a:rect b="b" l="l" r="r" t="t"/>
              <a:pathLst>
                <a:path extrusionOk="0" fill="none" h="31157" w="3618">
                  <a:moveTo>
                    <a:pt x="0" y="31156"/>
                  </a:moveTo>
                  <a:cubicBezTo>
                    <a:pt x="669" y="29941"/>
                    <a:pt x="1337" y="28694"/>
                    <a:pt x="1641" y="27327"/>
                  </a:cubicBezTo>
                  <a:cubicBezTo>
                    <a:pt x="1854" y="26415"/>
                    <a:pt x="1915" y="25442"/>
                    <a:pt x="1976" y="24469"/>
                  </a:cubicBezTo>
                  <a:cubicBezTo>
                    <a:pt x="2006" y="23801"/>
                    <a:pt x="1945" y="23618"/>
                    <a:pt x="2067" y="22980"/>
                  </a:cubicBezTo>
                  <a:cubicBezTo>
                    <a:pt x="2857" y="19302"/>
                    <a:pt x="3617" y="15472"/>
                    <a:pt x="2553" y="11916"/>
                  </a:cubicBezTo>
                  <a:cubicBezTo>
                    <a:pt x="2037" y="10183"/>
                    <a:pt x="1125" y="8573"/>
                    <a:pt x="973" y="6779"/>
                  </a:cubicBezTo>
                  <a:cubicBezTo>
                    <a:pt x="821" y="4348"/>
                    <a:pt x="2128" y="2068"/>
                    <a:pt x="3404" y="1"/>
                  </a:cubicBezTo>
                </a:path>
              </a:pathLst>
            </a:custGeom>
            <a:solidFill>
              <a:schemeClr val="dk2"/>
            </a:solidFill>
            <a:ln cap="rnd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3"/>
            <p:cNvSpPr/>
            <p:nvPr/>
          </p:nvSpPr>
          <p:spPr>
            <a:xfrm>
              <a:off x="2330682" y="3113509"/>
              <a:ext cx="338001" cy="399210"/>
            </a:xfrm>
            <a:custGeom>
              <a:rect b="b" l="l" r="r" t="t"/>
              <a:pathLst>
                <a:path extrusionOk="0" h="12123" w="13588">
                  <a:moveTo>
                    <a:pt x="1" y="1"/>
                  </a:moveTo>
                  <a:cubicBezTo>
                    <a:pt x="1" y="1"/>
                    <a:pt x="1277" y="10852"/>
                    <a:pt x="1551" y="12068"/>
                  </a:cubicBezTo>
                  <a:cubicBezTo>
                    <a:pt x="1561" y="12109"/>
                    <a:pt x="2746" y="12122"/>
                    <a:pt x="4323" y="12122"/>
                  </a:cubicBezTo>
                  <a:cubicBezTo>
                    <a:pt x="7475" y="12122"/>
                    <a:pt x="12189" y="12068"/>
                    <a:pt x="12189" y="12068"/>
                  </a:cubicBezTo>
                  <a:cubicBezTo>
                    <a:pt x="12250" y="11946"/>
                    <a:pt x="12737" y="5959"/>
                    <a:pt x="12858" y="5472"/>
                  </a:cubicBezTo>
                  <a:lnTo>
                    <a:pt x="1358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33"/>
          <p:cNvSpPr txBox="1"/>
          <p:nvPr>
            <p:ph idx="4" type="subTitle"/>
          </p:nvPr>
        </p:nvSpPr>
        <p:spPr>
          <a:xfrm>
            <a:off x="5724250" y="2876503"/>
            <a:ext cx="24009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5" type="subTitle"/>
          </p:nvPr>
        </p:nvSpPr>
        <p:spPr>
          <a:xfrm>
            <a:off x="1982400" y="1785625"/>
            <a:ext cx="24009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6" type="subTitle"/>
          </p:nvPr>
        </p:nvSpPr>
        <p:spPr>
          <a:xfrm>
            <a:off x="5724250" y="1785625"/>
            <a:ext cx="24009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7" type="subTitle"/>
          </p:nvPr>
        </p:nvSpPr>
        <p:spPr>
          <a:xfrm>
            <a:off x="1982400" y="3264400"/>
            <a:ext cx="24009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8" type="subTitle"/>
          </p:nvPr>
        </p:nvSpPr>
        <p:spPr>
          <a:xfrm>
            <a:off x="5724250" y="3264400"/>
            <a:ext cx="24009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9" type="title"/>
          </p:nvPr>
        </p:nvSpPr>
        <p:spPr>
          <a:xfrm>
            <a:off x="1018800" y="1552474"/>
            <a:ext cx="963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33"/>
          <p:cNvSpPr txBox="1"/>
          <p:nvPr>
            <p:ph idx="13" type="title"/>
          </p:nvPr>
        </p:nvSpPr>
        <p:spPr>
          <a:xfrm>
            <a:off x="4760650" y="1552474"/>
            <a:ext cx="963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33"/>
          <p:cNvSpPr txBox="1"/>
          <p:nvPr>
            <p:ph idx="14" type="title"/>
          </p:nvPr>
        </p:nvSpPr>
        <p:spPr>
          <a:xfrm>
            <a:off x="1018800" y="3030486"/>
            <a:ext cx="963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33"/>
          <p:cNvSpPr txBox="1"/>
          <p:nvPr>
            <p:ph idx="15" type="title"/>
          </p:nvPr>
        </p:nvSpPr>
        <p:spPr>
          <a:xfrm>
            <a:off x="4760650" y="3030486"/>
            <a:ext cx="963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4"/>
          <p:cNvSpPr txBox="1"/>
          <p:nvPr>
            <p:ph type="title"/>
          </p:nvPr>
        </p:nvSpPr>
        <p:spPr>
          <a:xfrm flipH="1">
            <a:off x="4412275" y="2257736"/>
            <a:ext cx="401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34"/>
          <p:cNvSpPr txBox="1"/>
          <p:nvPr>
            <p:ph idx="1" type="subTitle"/>
          </p:nvPr>
        </p:nvSpPr>
        <p:spPr>
          <a:xfrm flipH="1">
            <a:off x="5371075" y="3099525"/>
            <a:ext cx="30597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2" type="title"/>
          </p:nvPr>
        </p:nvSpPr>
        <p:spPr>
          <a:xfrm flipH="1">
            <a:off x="6525175" y="1035674"/>
            <a:ext cx="19056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68" name="Google Shape;68;p34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9" name="Google Shape;69;p34"/>
          <p:cNvGrpSpPr/>
          <p:nvPr/>
        </p:nvGrpSpPr>
        <p:grpSpPr>
          <a:xfrm>
            <a:off x="7748824" y="4263975"/>
            <a:ext cx="636900" cy="322800"/>
            <a:chOff x="790074" y="3806775"/>
            <a:chExt cx="636900" cy="322800"/>
          </a:xfrm>
        </p:grpSpPr>
        <p:sp>
          <p:nvSpPr>
            <p:cNvPr id="70" name="Google Shape;70;p34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" name="Google Shape;71;p34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Char char="●"/>
              <a:defRPr b="0" i="0" sz="18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1EE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"/>
          <p:cNvSpPr/>
          <p:nvPr/>
        </p:nvSpPr>
        <p:spPr>
          <a:xfrm>
            <a:off x="6163475" y="1051950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"/>
          <p:cNvSpPr txBox="1"/>
          <p:nvPr>
            <p:ph type="ctrTitle"/>
          </p:nvPr>
        </p:nvSpPr>
        <p:spPr>
          <a:xfrm>
            <a:off x="713225" y="940862"/>
            <a:ext cx="4832100" cy="21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Data Science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-Day 02</a:t>
            </a:r>
            <a:endParaRPr/>
          </a:p>
        </p:txBody>
      </p:sp>
      <p:sp>
        <p:nvSpPr>
          <p:cNvPr id="317" name="Google Shape;317;p1"/>
          <p:cNvSpPr txBox="1"/>
          <p:nvPr>
            <p:ph idx="1" type="subTitle"/>
          </p:nvPr>
        </p:nvSpPr>
        <p:spPr>
          <a:xfrm>
            <a:off x="713225" y="3109738"/>
            <a:ext cx="483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3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318" name="Google Shape;318;p1"/>
          <p:cNvGrpSpPr/>
          <p:nvPr/>
        </p:nvGrpSpPr>
        <p:grpSpPr>
          <a:xfrm>
            <a:off x="790074" y="4071550"/>
            <a:ext cx="636900" cy="322800"/>
            <a:chOff x="790074" y="3806775"/>
            <a:chExt cx="636900" cy="322800"/>
          </a:xfrm>
        </p:grpSpPr>
        <p:sp>
          <p:nvSpPr>
            <p:cNvPr id="319" name="Google Shape;319;p1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0" name="Google Shape;320;p1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321" name="Google Shape;321;p1"/>
          <p:cNvGrpSpPr/>
          <p:nvPr/>
        </p:nvGrpSpPr>
        <p:grpSpPr>
          <a:xfrm>
            <a:off x="5573844" y="1434275"/>
            <a:ext cx="2619217" cy="2644948"/>
            <a:chOff x="5573844" y="1434275"/>
            <a:chExt cx="2619217" cy="2644948"/>
          </a:xfrm>
        </p:grpSpPr>
        <p:sp>
          <p:nvSpPr>
            <p:cNvPr id="322" name="Google Shape;322;p1"/>
            <p:cNvSpPr/>
            <p:nvPr/>
          </p:nvSpPr>
          <p:spPr>
            <a:xfrm flipH="1">
              <a:off x="5676406" y="2519183"/>
              <a:ext cx="427889" cy="1363862"/>
            </a:xfrm>
            <a:custGeom>
              <a:rect b="b" l="l" r="r" t="t"/>
              <a:pathLst>
                <a:path extrusionOk="0" fill="none" h="39728" w="12464">
                  <a:moveTo>
                    <a:pt x="12463" y="39727"/>
                  </a:moveTo>
                  <a:lnTo>
                    <a:pt x="6597" y="152"/>
                  </a:lnTo>
                  <a:cubicBezTo>
                    <a:pt x="6597" y="0"/>
                    <a:pt x="6384" y="0"/>
                    <a:pt x="6384" y="152"/>
                  </a:cubicBezTo>
                  <a:lnTo>
                    <a:pt x="1" y="39727"/>
                  </a:ln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3" name="Google Shape;323;p1"/>
            <p:cNvGrpSpPr/>
            <p:nvPr/>
          </p:nvGrpSpPr>
          <p:grpSpPr>
            <a:xfrm>
              <a:off x="5573844" y="1434275"/>
              <a:ext cx="2619217" cy="2644948"/>
              <a:chOff x="5573844" y="1739075"/>
              <a:chExt cx="2619217" cy="2644948"/>
            </a:xfrm>
          </p:grpSpPr>
          <p:grpSp>
            <p:nvGrpSpPr>
              <p:cNvPr id="324" name="Google Shape;324;p1"/>
              <p:cNvGrpSpPr/>
              <p:nvPr/>
            </p:nvGrpSpPr>
            <p:grpSpPr>
              <a:xfrm>
                <a:off x="5573844" y="1739075"/>
                <a:ext cx="2619217" cy="2630354"/>
                <a:chOff x="6010319" y="1815275"/>
                <a:chExt cx="2619217" cy="2630354"/>
              </a:xfrm>
            </p:grpSpPr>
            <p:sp>
              <p:nvSpPr>
                <p:cNvPr id="325" name="Google Shape;325;p1"/>
                <p:cNvSpPr/>
                <p:nvPr/>
              </p:nvSpPr>
              <p:spPr>
                <a:xfrm flipH="1">
                  <a:off x="7624603" y="1999011"/>
                  <a:ext cx="219179" cy="196897"/>
                </a:xfrm>
                <a:custGeom>
                  <a:rect b="b" l="l" r="r" t="t"/>
                  <a:pathLst>
                    <a:path extrusionOk="0" h="5735" w="6384">
                      <a:moveTo>
                        <a:pt x="3221" y="1"/>
                      </a:moveTo>
                      <a:cubicBezTo>
                        <a:pt x="1977" y="1"/>
                        <a:pt x="833" y="800"/>
                        <a:pt x="456" y="2056"/>
                      </a:cubicBezTo>
                      <a:cubicBezTo>
                        <a:pt x="0" y="3575"/>
                        <a:pt x="851" y="5156"/>
                        <a:pt x="2371" y="5612"/>
                      </a:cubicBezTo>
                      <a:cubicBezTo>
                        <a:pt x="2649" y="5695"/>
                        <a:pt x="2929" y="5735"/>
                        <a:pt x="3205" y="5735"/>
                      </a:cubicBezTo>
                      <a:cubicBezTo>
                        <a:pt x="4441" y="5735"/>
                        <a:pt x="5585" y="4939"/>
                        <a:pt x="5958" y="3697"/>
                      </a:cubicBezTo>
                      <a:cubicBezTo>
                        <a:pt x="6383" y="2177"/>
                        <a:pt x="5532" y="566"/>
                        <a:pt x="4012" y="110"/>
                      </a:cubicBezTo>
                      <a:cubicBezTo>
                        <a:pt x="3748" y="36"/>
                        <a:pt x="3482" y="1"/>
                        <a:pt x="32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1"/>
                <p:cNvSpPr/>
                <p:nvPr/>
              </p:nvSpPr>
              <p:spPr>
                <a:xfrm flipH="1">
                  <a:off x="7677822" y="2046833"/>
                  <a:ext cx="112748" cy="101205"/>
                </a:xfrm>
                <a:custGeom>
                  <a:rect b="b" l="l" r="r" t="t"/>
                  <a:pathLst>
                    <a:path extrusionOk="0" h="2948" w="3284">
                      <a:moveTo>
                        <a:pt x="1671" y="0"/>
                      </a:moveTo>
                      <a:cubicBezTo>
                        <a:pt x="1041" y="0"/>
                        <a:pt x="445" y="404"/>
                        <a:pt x="244" y="1058"/>
                      </a:cubicBezTo>
                      <a:cubicBezTo>
                        <a:pt x="0" y="1818"/>
                        <a:pt x="456" y="2638"/>
                        <a:pt x="1216" y="2881"/>
                      </a:cubicBezTo>
                      <a:cubicBezTo>
                        <a:pt x="1361" y="2926"/>
                        <a:pt x="1507" y="2947"/>
                        <a:pt x="1650" y="2947"/>
                      </a:cubicBezTo>
                      <a:cubicBezTo>
                        <a:pt x="2288" y="2947"/>
                        <a:pt x="2872" y="2529"/>
                        <a:pt x="3070" y="1909"/>
                      </a:cubicBezTo>
                      <a:cubicBezTo>
                        <a:pt x="3283" y="1119"/>
                        <a:pt x="2858" y="298"/>
                        <a:pt x="2067" y="55"/>
                      </a:cubicBezTo>
                      <a:cubicBezTo>
                        <a:pt x="1936" y="18"/>
                        <a:pt x="180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1"/>
                <p:cNvSpPr/>
                <p:nvPr/>
              </p:nvSpPr>
              <p:spPr>
                <a:xfrm flipH="1">
                  <a:off x="6687578" y="2409740"/>
                  <a:ext cx="849427" cy="444606"/>
                </a:xfrm>
                <a:custGeom>
                  <a:rect b="b" l="l" r="r" t="t"/>
                  <a:pathLst>
                    <a:path extrusionOk="0" h="12950" w="24743">
                      <a:moveTo>
                        <a:pt x="2827" y="1"/>
                      </a:moveTo>
                      <a:cubicBezTo>
                        <a:pt x="2736" y="1"/>
                        <a:pt x="2645" y="92"/>
                        <a:pt x="2615" y="183"/>
                      </a:cubicBezTo>
                      <a:lnTo>
                        <a:pt x="31" y="12675"/>
                      </a:lnTo>
                      <a:cubicBezTo>
                        <a:pt x="1" y="12827"/>
                        <a:pt x="122" y="12949"/>
                        <a:pt x="274" y="12949"/>
                      </a:cubicBezTo>
                      <a:lnTo>
                        <a:pt x="21916" y="12949"/>
                      </a:lnTo>
                      <a:cubicBezTo>
                        <a:pt x="22037" y="12949"/>
                        <a:pt x="22129" y="12888"/>
                        <a:pt x="22159" y="12767"/>
                      </a:cubicBezTo>
                      <a:lnTo>
                        <a:pt x="24712" y="274"/>
                      </a:lnTo>
                      <a:cubicBezTo>
                        <a:pt x="24743" y="153"/>
                        <a:pt x="24652" y="1"/>
                        <a:pt x="245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1"/>
                <p:cNvSpPr/>
                <p:nvPr/>
              </p:nvSpPr>
              <p:spPr>
                <a:xfrm flipH="1">
                  <a:off x="6726165" y="2443143"/>
                  <a:ext cx="778501" cy="401764"/>
                </a:xfrm>
                <a:custGeom>
                  <a:rect b="b" l="l" r="r" t="t"/>
                  <a:pathLst>
                    <a:path extrusionOk="0" h="11703" w="22677">
                      <a:moveTo>
                        <a:pt x="2584" y="0"/>
                      </a:moveTo>
                      <a:cubicBezTo>
                        <a:pt x="2493" y="0"/>
                        <a:pt x="2402" y="91"/>
                        <a:pt x="2402" y="183"/>
                      </a:cubicBezTo>
                      <a:lnTo>
                        <a:pt x="31" y="11459"/>
                      </a:lnTo>
                      <a:cubicBezTo>
                        <a:pt x="1" y="11581"/>
                        <a:pt x="92" y="11702"/>
                        <a:pt x="244" y="11702"/>
                      </a:cubicBezTo>
                      <a:lnTo>
                        <a:pt x="20092" y="11702"/>
                      </a:lnTo>
                      <a:cubicBezTo>
                        <a:pt x="20184" y="11702"/>
                        <a:pt x="20275" y="11642"/>
                        <a:pt x="20275" y="11551"/>
                      </a:cubicBezTo>
                      <a:lnTo>
                        <a:pt x="22646" y="243"/>
                      </a:lnTo>
                      <a:cubicBezTo>
                        <a:pt x="22676" y="122"/>
                        <a:pt x="22585" y="0"/>
                        <a:pt x="22433" y="0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1"/>
                <p:cNvSpPr/>
                <p:nvPr/>
              </p:nvSpPr>
              <p:spPr>
                <a:xfrm flipH="1">
                  <a:off x="6845152" y="2484889"/>
                  <a:ext cx="592707" cy="116902"/>
                </a:xfrm>
                <a:custGeom>
                  <a:rect b="b" l="l" r="r" t="t"/>
                  <a:pathLst>
                    <a:path extrusionOk="0" h="3405" w="17265">
                      <a:moveTo>
                        <a:pt x="699" y="0"/>
                      </a:moveTo>
                      <a:lnTo>
                        <a:pt x="0" y="3404"/>
                      </a:lnTo>
                      <a:lnTo>
                        <a:pt x="16505" y="3404"/>
                      </a:lnTo>
                      <a:lnTo>
                        <a:pt x="17265" y="0"/>
                      </a:ln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1"/>
                <p:cNvSpPr/>
                <p:nvPr/>
              </p:nvSpPr>
              <p:spPr>
                <a:xfrm flipH="1">
                  <a:off x="7259412" y="2666428"/>
                  <a:ext cx="218098" cy="150297"/>
                </a:xfrm>
                <a:custGeom>
                  <a:rect b="b" l="l" r="r" t="t"/>
                  <a:pathLst>
                    <a:path extrusionOk="0" h="4378" w="6353">
                      <a:moveTo>
                        <a:pt x="912" y="1"/>
                      </a:moveTo>
                      <a:lnTo>
                        <a:pt x="0" y="4378"/>
                      </a:lnTo>
                      <a:lnTo>
                        <a:pt x="5441" y="4378"/>
                      </a:lnTo>
                      <a:lnTo>
                        <a:pt x="6353" y="1"/>
                      </a:ln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1"/>
                <p:cNvSpPr/>
                <p:nvPr/>
              </p:nvSpPr>
              <p:spPr>
                <a:xfrm flipH="1">
                  <a:off x="7093493" y="2626776"/>
                  <a:ext cx="179512" cy="191012"/>
                </a:xfrm>
                <a:custGeom>
                  <a:rect b="b" l="l" r="r" t="t"/>
                  <a:pathLst>
                    <a:path extrusionOk="0" h="5564" w="5229">
                      <a:moveTo>
                        <a:pt x="1247" y="1"/>
                      </a:moveTo>
                      <a:lnTo>
                        <a:pt x="1" y="5563"/>
                      </a:lnTo>
                      <a:lnTo>
                        <a:pt x="4043" y="5563"/>
                      </a:lnTo>
                      <a:cubicBezTo>
                        <a:pt x="4135" y="5472"/>
                        <a:pt x="5229" y="1"/>
                        <a:pt x="5229" y="1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1"/>
                <p:cNvSpPr/>
                <p:nvPr/>
              </p:nvSpPr>
              <p:spPr>
                <a:xfrm flipH="1">
                  <a:off x="6881626" y="2625746"/>
                  <a:ext cx="189962" cy="150297"/>
                </a:xfrm>
                <a:custGeom>
                  <a:rect b="b" l="l" r="r" t="t"/>
                  <a:pathLst>
                    <a:path extrusionOk="0" h="4378" w="5533">
                      <a:moveTo>
                        <a:pt x="882" y="0"/>
                      </a:moveTo>
                      <a:lnTo>
                        <a:pt x="0" y="4377"/>
                      </a:lnTo>
                      <a:lnTo>
                        <a:pt x="4559" y="4377"/>
                      </a:lnTo>
                      <a:lnTo>
                        <a:pt x="5532" y="0"/>
                      </a:ln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1"/>
                <p:cNvSpPr/>
                <p:nvPr/>
              </p:nvSpPr>
              <p:spPr>
                <a:xfrm flipH="1">
                  <a:off x="6744980" y="2853219"/>
                  <a:ext cx="971505" cy="35534"/>
                </a:xfrm>
                <a:custGeom>
                  <a:rect b="b" l="l" r="r" t="t"/>
                  <a:pathLst>
                    <a:path extrusionOk="0" h="1035" w="28299">
                      <a:moveTo>
                        <a:pt x="517" y="1"/>
                      </a:moveTo>
                      <a:cubicBezTo>
                        <a:pt x="213" y="1"/>
                        <a:pt x="1" y="213"/>
                        <a:pt x="1" y="517"/>
                      </a:cubicBezTo>
                      <a:cubicBezTo>
                        <a:pt x="1" y="791"/>
                        <a:pt x="244" y="1034"/>
                        <a:pt x="517" y="1034"/>
                      </a:cubicBezTo>
                      <a:lnTo>
                        <a:pt x="27752" y="1034"/>
                      </a:lnTo>
                      <a:cubicBezTo>
                        <a:pt x="28056" y="1034"/>
                        <a:pt x="28299" y="791"/>
                        <a:pt x="28299" y="517"/>
                      </a:cubicBezTo>
                      <a:cubicBezTo>
                        <a:pt x="28299" y="244"/>
                        <a:pt x="28056" y="1"/>
                        <a:pt x="277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1"/>
                <p:cNvSpPr/>
                <p:nvPr/>
              </p:nvSpPr>
              <p:spPr>
                <a:xfrm flipH="1">
                  <a:off x="7467044" y="2900183"/>
                  <a:ext cx="426825" cy="1363862"/>
                </a:xfrm>
                <a:custGeom>
                  <a:rect b="b" l="l" r="r" t="t"/>
                  <a:pathLst>
                    <a:path extrusionOk="0" fill="none" h="39728" w="12433">
                      <a:moveTo>
                        <a:pt x="12432" y="39727"/>
                      </a:moveTo>
                      <a:lnTo>
                        <a:pt x="6596" y="152"/>
                      </a:lnTo>
                      <a:cubicBezTo>
                        <a:pt x="6566" y="0"/>
                        <a:pt x="6383" y="0"/>
                        <a:pt x="6353" y="152"/>
                      </a:cubicBezTo>
                      <a:lnTo>
                        <a:pt x="0" y="39727"/>
                      </a:lnTo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1"/>
                <p:cNvSpPr/>
                <p:nvPr/>
              </p:nvSpPr>
              <p:spPr>
                <a:xfrm flipH="1">
                  <a:off x="6010319" y="2886625"/>
                  <a:ext cx="1882530" cy="69925"/>
                </a:xfrm>
                <a:custGeom>
                  <a:rect b="b" l="l" r="r" t="t"/>
                  <a:pathLst>
                    <a:path extrusionOk="0" h="2037" w="64349">
                      <a:moveTo>
                        <a:pt x="1" y="0"/>
                      </a:moveTo>
                      <a:lnTo>
                        <a:pt x="1" y="2037"/>
                      </a:lnTo>
                      <a:lnTo>
                        <a:pt x="64348" y="2037"/>
                      </a:lnTo>
                      <a:lnTo>
                        <a:pt x="64348" y="0"/>
                      </a:ln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1"/>
                <p:cNvSpPr/>
                <p:nvPr/>
              </p:nvSpPr>
              <p:spPr>
                <a:xfrm flipH="1">
                  <a:off x="7394032" y="2536487"/>
                  <a:ext cx="1110301" cy="1139275"/>
                </a:xfrm>
                <a:custGeom>
                  <a:rect b="b" l="l" r="r" t="t"/>
                  <a:pathLst>
                    <a:path extrusionOk="0" h="33186" w="32342">
                      <a:moveTo>
                        <a:pt x="2698" y="1"/>
                      </a:moveTo>
                      <a:cubicBezTo>
                        <a:pt x="1761" y="1"/>
                        <a:pt x="1017" y="391"/>
                        <a:pt x="548" y="1293"/>
                      </a:cubicBezTo>
                      <a:cubicBezTo>
                        <a:pt x="1" y="2357"/>
                        <a:pt x="1277" y="10686"/>
                        <a:pt x="2098" y="12844"/>
                      </a:cubicBezTo>
                      <a:cubicBezTo>
                        <a:pt x="3709" y="17130"/>
                        <a:pt x="6141" y="21111"/>
                        <a:pt x="9332" y="24394"/>
                      </a:cubicBezTo>
                      <a:cubicBezTo>
                        <a:pt x="14588" y="29791"/>
                        <a:pt x="21976" y="33186"/>
                        <a:pt x="29475" y="33186"/>
                      </a:cubicBezTo>
                      <a:cubicBezTo>
                        <a:pt x="30086" y="33186"/>
                        <a:pt x="30697" y="33163"/>
                        <a:pt x="31308" y="33118"/>
                      </a:cubicBezTo>
                      <a:cubicBezTo>
                        <a:pt x="31612" y="33087"/>
                        <a:pt x="31947" y="33026"/>
                        <a:pt x="32129" y="32814"/>
                      </a:cubicBezTo>
                      <a:cubicBezTo>
                        <a:pt x="32342" y="32570"/>
                        <a:pt x="32311" y="32206"/>
                        <a:pt x="32281" y="31902"/>
                      </a:cubicBezTo>
                      <a:cubicBezTo>
                        <a:pt x="31521" y="25488"/>
                        <a:pt x="26840" y="20321"/>
                        <a:pt x="22402" y="15610"/>
                      </a:cubicBezTo>
                      <a:cubicBezTo>
                        <a:pt x="20069" y="13147"/>
                        <a:pt x="8136" y="1"/>
                        <a:pt x="2698" y="1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" name="Google Shape;337;p1"/>
                <p:cNvSpPr/>
                <p:nvPr/>
              </p:nvSpPr>
              <p:spPr>
                <a:xfrm flipH="1">
                  <a:off x="6140758" y="3867511"/>
                  <a:ext cx="410141" cy="341196"/>
                </a:xfrm>
                <a:custGeom>
                  <a:rect b="b" l="l" r="r" t="t"/>
                  <a:pathLst>
                    <a:path extrusionOk="0" h="9938" w="11947">
                      <a:moveTo>
                        <a:pt x="2463" y="0"/>
                      </a:moveTo>
                      <a:cubicBezTo>
                        <a:pt x="2432" y="61"/>
                        <a:pt x="2402" y="122"/>
                        <a:pt x="2371" y="183"/>
                      </a:cubicBezTo>
                      <a:cubicBezTo>
                        <a:pt x="1520" y="1854"/>
                        <a:pt x="760" y="3587"/>
                        <a:pt x="1" y="5289"/>
                      </a:cubicBezTo>
                      <a:cubicBezTo>
                        <a:pt x="2493" y="6596"/>
                        <a:pt x="5077" y="7812"/>
                        <a:pt x="7478" y="8997"/>
                      </a:cubicBezTo>
                      <a:cubicBezTo>
                        <a:pt x="7782" y="9149"/>
                        <a:pt x="8207" y="9180"/>
                        <a:pt x="8511" y="9301"/>
                      </a:cubicBezTo>
                      <a:cubicBezTo>
                        <a:pt x="8961" y="9539"/>
                        <a:pt x="8904" y="9938"/>
                        <a:pt x="9242" y="9938"/>
                      </a:cubicBezTo>
                      <a:cubicBezTo>
                        <a:pt x="9292" y="9938"/>
                        <a:pt x="9352" y="9929"/>
                        <a:pt x="9423" y="9909"/>
                      </a:cubicBezTo>
                      <a:cubicBezTo>
                        <a:pt x="9879" y="9788"/>
                        <a:pt x="10213" y="9423"/>
                        <a:pt x="10487" y="9028"/>
                      </a:cubicBezTo>
                      <a:cubicBezTo>
                        <a:pt x="11946" y="7174"/>
                        <a:pt x="10609" y="5836"/>
                        <a:pt x="8906" y="4772"/>
                      </a:cubicBezTo>
                      <a:cubicBezTo>
                        <a:pt x="6627" y="3344"/>
                        <a:pt x="4529" y="1702"/>
                        <a:pt x="2463" y="0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1"/>
                <p:cNvSpPr/>
                <p:nvPr/>
              </p:nvSpPr>
              <p:spPr>
                <a:xfrm flipH="1">
                  <a:off x="6010336" y="3860198"/>
                  <a:ext cx="310927" cy="372576"/>
                </a:xfrm>
                <a:custGeom>
                  <a:rect b="b" l="l" r="r" t="t"/>
                  <a:pathLst>
                    <a:path extrusionOk="0" h="10852" w="9057">
                      <a:moveTo>
                        <a:pt x="8084" y="0"/>
                      </a:moveTo>
                      <a:cubicBezTo>
                        <a:pt x="7598" y="0"/>
                        <a:pt x="7172" y="335"/>
                        <a:pt x="6807" y="669"/>
                      </a:cubicBezTo>
                      <a:cubicBezTo>
                        <a:pt x="6017" y="1155"/>
                        <a:pt x="5287" y="2098"/>
                        <a:pt x="4588" y="2736"/>
                      </a:cubicBezTo>
                      <a:cubicBezTo>
                        <a:pt x="4011" y="3283"/>
                        <a:pt x="3403" y="4256"/>
                        <a:pt x="2673" y="4590"/>
                      </a:cubicBezTo>
                      <a:cubicBezTo>
                        <a:pt x="2532" y="4679"/>
                        <a:pt x="2359" y="4726"/>
                        <a:pt x="2186" y="4726"/>
                      </a:cubicBezTo>
                      <a:cubicBezTo>
                        <a:pt x="2061" y="4726"/>
                        <a:pt x="1937" y="4702"/>
                        <a:pt x="1822" y="4651"/>
                      </a:cubicBezTo>
                      <a:cubicBezTo>
                        <a:pt x="1822" y="4650"/>
                        <a:pt x="1821" y="4650"/>
                        <a:pt x="1820" y="4650"/>
                      </a:cubicBezTo>
                      <a:cubicBezTo>
                        <a:pt x="1703" y="4650"/>
                        <a:pt x="1" y="8334"/>
                        <a:pt x="242" y="8997"/>
                      </a:cubicBezTo>
                      <a:cubicBezTo>
                        <a:pt x="667" y="10031"/>
                        <a:pt x="2187" y="10426"/>
                        <a:pt x="3160" y="10852"/>
                      </a:cubicBezTo>
                      <a:cubicBezTo>
                        <a:pt x="4315" y="9058"/>
                        <a:pt x="5439" y="7235"/>
                        <a:pt x="6534" y="5380"/>
                      </a:cubicBezTo>
                      <a:cubicBezTo>
                        <a:pt x="7081" y="4469"/>
                        <a:pt x="7628" y="3557"/>
                        <a:pt x="8145" y="2614"/>
                      </a:cubicBezTo>
                      <a:cubicBezTo>
                        <a:pt x="8418" y="2128"/>
                        <a:pt x="9057" y="1429"/>
                        <a:pt x="8996" y="851"/>
                      </a:cubicBezTo>
                      <a:cubicBezTo>
                        <a:pt x="8996" y="851"/>
                        <a:pt x="8996" y="821"/>
                        <a:pt x="8996" y="791"/>
                      </a:cubicBezTo>
                      <a:cubicBezTo>
                        <a:pt x="8935" y="365"/>
                        <a:pt x="8509" y="0"/>
                        <a:pt x="80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1"/>
                <p:cNvSpPr/>
                <p:nvPr/>
              </p:nvSpPr>
              <p:spPr>
                <a:xfrm flipH="1">
                  <a:off x="6273324" y="3125356"/>
                  <a:ext cx="1817774" cy="1006178"/>
                </a:xfrm>
                <a:custGeom>
                  <a:rect b="b" l="l" r="r" t="t"/>
                  <a:pathLst>
                    <a:path extrusionOk="0" h="29309" w="52950">
                      <a:moveTo>
                        <a:pt x="10184" y="1"/>
                      </a:moveTo>
                      <a:cubicBezTo>
                        <a:pt x="8134" y="1"/>
                        <a:pt x="6086" y="103"/>
                        <a:pt x="4043" y="341"/>
                      </a:cubicBezTo>
                      <a:cubicBezTo>
                        <a:pt x="2493" y="524"/>
                        <a:pt x="183" y="1071"/>
                        <a:pt x="61" y="3016"/>
                      </a:cubicBezTo>
                      <a:cubicBezTo>
                        <a:pt x="0" y="3746"/>
                        <a:pt x="639" y="6755"/>
                        <a:pt x="1034" y="7241"/>
                      </a:cubicBezTo>
                      <a:cubicBezTo>
                        <a:pt x="1399" y="7758"/>
                        <a:pt x="3192" y="8183"/>
                        <a:pt x="3739" y="8487"/>
                      </a:cubicBezTo>
                      <a:cubicBezTo>
                        <a:pt x="4651" y="8974"/>
                        <a:pt x="5472" y="9308"/>
                        <a:pt x="6505" y="9521"/>
                      </a:cubicBezTo>
                      <a:cubicBezTo>
                        <a:pt x="8359" y="9946"/>
                        <a:pt x="10274" y="10037"/>
                        <a:pt x="12159" y="10281"/>
                      </a:cubicBezTo>
                      <a:cubicBezTo>
                        <a:pt x="15593" y="10706"/>
                        <a:pt x="19059" y="11071"/>
                        <a:pt x="22372" y="12135"/>
                      </a:cubicBezTo>
                      <a:cubicBezTo>
                        <a:pt x="31247" y="14962"/>
                        <a:pt x="47661" y="29308"/>
                        <a:pt x="47691" y="29308"/>
                      </a:cubicBezTo>
                      <a:cubicBezTo>
                        <a:pt x="47692" y="29308"/>
                        <a:pt x="47692" y="29308"/>
                        <a:pt x="47693" y="29308"/>
                      </a:cubicBezTo>
                      <a:cubicBezTo>
                        <a:pt x="47916" y="29308"/>
                        <a:pt x="50215" y="23562"/>
                        <a:pt x="50427" y="22956"/>
                      </a:cubicBezTo>
                      <a:cubicBezTo>
                        <a:pt x="50974" y="21466"/>
                        <a:pt x="50944" y="19004"/>
                        <a:pt x="52129" y="17880"/>
                      </a:cubicBezTo>
                      <a:cubicBezTo>
                        <a:pt x="52281" y="17728"/>
                        <a:pt x="52494" y="17576"/>
                        <a:pt x="52615" y="17393"/>
                      </a:cubicBezTo>
                      <a:cubicBezTo>
                        <a:pt x="52950" y="16785"/>
                        <a:pt x="52372" y="16086"/>
                        <a:pt x="51764" y="15782"/>
                      </a:cubicBezTo>
                      <a:cubicBezTo>
                        <a:pt x="48512" y="14141"/>
                        <a:pt x="45442" y="11618"/>
                        <a:pt x="42190" y="9764"/>
                      </a:cubicBezTo>
                      <a:cubicBezTo>
                        <a:pt x="38573" y="7758"/>
                        <a:pt x="34864" y="5843"/>
                        <a:pt x="31126" y="4110"/>
                      </a:cubicBezTo>
                      <a:cubicBezTo>
                        <a:pt x="29272" y="3259"/>
                        <a:pt x="27417" y="2408"/>
                        <a:pt x="25472" y="1831"/>
                      </a:cubicBezTo>
                      <a:cubicBezTo>
                        <a:pt x="22858" y="1010"/>
                        <a:pt x="20122" y="645"/>
                        <a:pt x="17387" y="372"/>
                      </a:cubicBezTo>
                      <a:cubicBezTo>
                        <a:pt x="14991" y="142"/>
                        <a:pt x="12587" y="1"/>
                        <a:pt x="10184" y="1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1"/>
                <p:cNvSpPr/>
                <p:nvPr/>
              </p:nvSpPr>
              <p:spPr>
                <a:xfrm flipH="1">
                  <a:off x="8009666" y="3700528"/>
                  <a:ext cx="34" cy="690823"/>
                </a:xfrm>
                <a:custGeom>
                  <a:rect b="b" l="l" r="r" t="t"/>
                  <a:pathLst>
                    <a:path extrusionOk="0" fill="none" h="20123" w="1">
                      <a:moveTo>
                        <a:pt x="0" y="20123"/>
                      </a:moveTo>
                      <a:lnTo>
                        <a:pt x="0" y="1"/>
                      </a:lnTo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1"/>
                <p:cNvSpPr/>
                <p:nvPr/>
              </p:nvSpPr>
              <p:spPr>
                <a:xfrm flipH="1">
                  <a:off x="7611061" y="1873568"/>
                  <a:ext cx="440385" cy="637508"/>
                </a:xfrm>
                <a:custGeom>
                  <a:rect b="b" l="l" r="r" t="t"/>
                  <a:pathLst>
                    <a:path extrusionOk="0" h="18570" w="12828">
                      <a:moveTo>
                        <a:pt x="9313" y="0"/>
                      </a:moveTo>
                      <a:cubicBezTo>
                        <a:pt x="7026" y="0"/>
                        <a:pt x="4588" y="2467"/>
                        <a:pt x="4074" y="4676"/>
                      </a:cubicBezTo>
                      <a:cubicBezTo>
                        <a:pt x="3922" y="5375"/>
                        <a:pt x="3861" y="6105"/>
                        <a:pt x="3739" y="6834"/>
                      </a:cubicBezTo>
                      <a:cubicBezTo>
                        <a:pt x="3709" y="7077"/>
                        <a:pt x="3648" y="7351"/>
                        <a:pt x="3557" y="7594"/>
                      </a:cubicBezTo>
                      <a:cubicBezTo>
                        <a:pt x="3374" y="8141"/>
                        <a:pt x="3101" y="8658"/>
                        <a:pt x="2858" y="9144"/>
                      </a:cubicBezTo>
                      <a:cubicBezTo>
                        <a:pt x="2159" y="10421"/>
                        <a:pt x="1490" y="11698"/>
                        <a:pt x="791" y="12974"/>
                      </a:cubicBezTo>
                      <a:cubicBezTo>
                        <a:pt x="426" y="13704"/>
                        <a:pt x="1" y="14494"/>
                        <a:pt x="92" y="15315"/>
                      </a:cubicBezTo>
                      <a:cubicBezTo>
                        <a:pt x="183" y="16166"/>
                        <a:pt x="791" y="16895"/>
                        <a:pt x="1490" y="17321"/>
                      </a:cubicBezTo>
                      <a:cubicBezTo>
                        <a:pt x="2250" y="17807"/>
                        <a:pt x="3131" y="18081"/>
                        <a:pt x="3982" y="18354"/>
                      </a:cubicBezTo>
                      <a:cubicBezTo>
                        <a:pt x="4384" y="18467"/>
                        <a:pt x="4729" y="18570"/>
                        <a:pt x="5028" y="18570"/>
                      </a:cubicBezTo>
                      <a:cubicBezTo>
                        <a:pt x="5452" y="18570"/>
                        <a:pt x="5782" y="18363"/>
                        <a:pt x="6049" y="17685"/>
                      </a:cubicBezTo>
                      <a:cubicBezTo>
                        <a:pt x="6748" y="15710"/>
                        <a:pt x="7387" y="13734"/>
                        <a:pt x="7964" y="11758"/>
                      </a:cubicBezTo>
                      <a:cubicBezTo>
                        <a:pt x="8025" y="11546"/>
                        <a:pt x="8086" y="11333"/>
                        <a:pt x="8238" y="11150"/>
                      </a:cubicBezTo>
                      <a:cubicBezTo>
                        <a:pt x="8937" y="10208"/>
                        <a:pt x="10639" y="10968"/>
                        <a:pt x="11551" y="10026"/>
                      </a:cubicBezTo>
                      <a:cubicBezTo>
                        <a:pt x="12524" y="8992"/>
                        <a:pt x="12828" y="7108"/>
                        <a:pt x="12828" y="5710"/>
                      </a:cubicBezTo>
                      <a:cubicBezTo>
                        <a:pt x="12828" y="4251"/>
                        <a:pt x="12797" y="2670"/>
                        <a:pt x="11946" y="1485"/>
                      </a:cubicBezTo>
                      <a:cubicBezTo>
                        <a:pt x="11195" y="429"/>
                        <a:pt x="10267" y="0"/>
                        <a:pt x="9313" y="0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1"/>
                <p:cNvSpPr/>
                <p:nvPr/>
              </p:nvSpPr>
              <p:spPr>
                <a:xfrm flipH="1">
                  <a:off x="7754015" y="2261844"/>
                  <a:ext cx="673074" cy="1071483"/>
                </a:xfrm>
                <a:custGeom>
                  <a:rect b="b" l="l" r="r" t="t"/>
                  <a:pathLst>
                    <a:path extrusionOk="0" h="31209" w="19606">
                      <a:moveTo>
                        <a:pt x="12337" y="0"/>
                      </a:moveTo>
                      <a:cubicBezTo>
                        <a:pt x="12180" y="0"/>
                        <a:pt x="12019" y="17"/>
                        <a:pt x="11854" y="53"/>
                      </a:cubicBezTo>
                      <a:cubicBezTo>
                        <a:pt x="11216" y="205"/>
                        <a:pt x="10669" y="539"/>
                        <a:pt x="10122" y="904"/>
                      </a:cubicBezTo>
                      <a:cubicBezTo>
                        <a:pt x="6778" y="3214"/>
                        <a:pt x="4590" y="6862"/>
                        <a:pt x="2796" y="10540"/>
                      </a:cubicBezTo>
                      <a:cubicBezTo>
                        <a:pt x="1854" y="12546"/>
                        <a:pt x="973" y="14613"/>
                        <a:pt x="426" y="16771"/>
                      </a:cubicBezTo>
                      <a:cubicBezTo>
                        <a:pt x="182" y="17895"/>
                        <a:pt x="0" y="19050"/>
                        <a:pt x="243" y="20175"/>
                      </a:cubicBezTo>
                      <a:cubicBezTo>
                        <a:pt x="426" y="21117"/>
                        <a:pt x="912" y="21999"/>
                        <a:pt x="1429" y="22819"/>
                      </a:cubicBezTo>
                      <a:cubicBezTo>
                        <a:pt x="2493" y="24491"/>
                        <a:pt x="3769" y="26072"/>
                        <a:pt x="4894" y="27713"/>
                      </a:cubicBezTo>
                      <a:cubicBezTo>
                        <a:pt x="5866" y="29172"/>
                        <a:pt x="7538" y="30358"/>
                        <a:pt x="9240" y="30844"/>
                      </a:cubicBezTo>
                      <a:cubicBezTo>
                        <a:pt x="9970" y="31087"/>
                        <a:pt x="11186" y="31209"/>
                        <a:pt x="11976" y="31209"/>
                      </a:cubicBezTo>
                      <a:cubicBezTo>
                        <a:pt x="13070" y="31209"/>
                        <a:pt x="13496" y="30631"/>
                        <a:pt x="14225" y="29841"/>
                      </a:cubicBezTo>
                      <a:cubicBezTo>
                        <a:pt x="14772" y="29111"/>
                        <a:pt x="15411" y="28473"/>
                        <a:pt x="15958" y="27713"/>
                      </a:cubicBezTo>
                      <a:cubicBezTo>
                        <a:pt x="16475" y="26953"/>
                        <a:pt x="16900" y="26133"/>
                        <a:pt x="17386" y="25342"/>
                      </a:cubicBezTo>
                      <a:cubicBezTo>
                        <a:pt x="17417" y="25281"/>
                        <a:pt x="17447" y="25221"/>
                        <a:pt x="17417" y="25160"/>
                      </a:cubicBezTo>
                      <a:cubicBezTo>
                        <a:pt x="17386" y="25130"/>
                        <a:pt x="17326" y="25099"/>
                        <a:pt x="17265" y="25099"/>
                      </a:cubicBezTo>
                      <a:lnTo>
                        <a:pt x="16748" y="25099"/>
                      </a:lnTo>
                      <a:cubicBezTo>
                        <a:pt x="16839" y="24978"/>
                        <a:pt x="16870" y="24795"/>
                        <a:pt x="16778" y="24643"/>
                      </a:cubicBezTo>
                      <a:cubicBezTo>
                        <a:pt x="16712" y="24554"/>
                        <a:pt x="16596" y="24498"/>
                        <a:pt x="16479" y="24498"/>
                      </a:cubicBezTo>
                      <a:cubicBezTo>
                        <a:pt x="16437" y="24498"/>
                        <a:pt x="16394" y="24505"/>
                        <a:pt x="16353" y="24522"/>
                      </a:cubicBezTo>
                      <a:cubicBezTo>
                        <a:pt x="16505" y="24096"/>
                        <a:pt x="16657" y="23701"/>
                        <a:pt x="16809" y="23306"/>
                      </a:cubicBezTo>
                      <a:cubicBezTo>
                        <a:pt x="17143" y="22515"/>
                        <a:pt x="17447" y="21725"/>
                        <a:pt x="17812" y="20935"/>
                      </a:cubicBezTo>
                      <a:cubicBezTo>
                        <a:pt x="18572" y="19172"/>
                        <a:pt x="19605" y="17257"/>
                        <a:pt x="19544" y="15281"/>
                      </a:cubicBezTo>
                      <a:cubicBezTo>
                        <a:pt x="19544" y="13914"/>
                        <a:pt x="18450" y="13336"/>
                        <a:pt x="18055" y="12181"/>
                      </a:cubicBezTo>
                      <a:cubicBezTo>
                        <a:pt x="17569" y="10692"/>
                        <a:pt x="17022" y="9202"/>
                        <a:pt x="16687" y="7652"/>
                      </a:cubicBezTo>
                      <a:cubicBezTo>
                        <a:pt x="16505" y="6862"/>
                        <a:pt x="16353" y="6041"/>
                        <a:pt x="16201" y="5251"/>
                      </a:cubicBezTo>
                      <a:cubicBezTo>
                        <a:pt x="15927" y="3913"/>
                        <a:pt x="18237" y="4096"/>
                        <a:pt x="17447" y="2971"/>
                      </a:cubicBezTo>
                      <a:cubicBezTo>
                        <a:pt x="16930" y="2242"/>
                        <a:pt x="15836" y="1725"/>
                        <a:pt x="15107" y="1239"/>
                      </a:cubicBezTo>
                      <a:cubicBezTo>
                        <a:pt x="14236" y="711"/>
                        <a:pt x="13366" y="0"/>
                        <a:pt x="12337" y="0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p1"/>
                <p:cNvSpPr/>
                <p:nvPr/>
              </p:nvSpPr>
              <p:spPr>
                <a:xfrm flipH="1">
                  <a:off x="6777344" y="4037583"/>
                  <a:ext cx="203474" cy="408046"/>
                </a:xfrm>
                <a:custGeom>
                  <a:rect b="b" l="l" r="r" t="t"/>
                  <a:pathLst>
                    <a:path extrusionOk="0" h="11886" w="5927">
                      <a:moveTo>
                        <a:pt x="5715" y="1"/>
                      </a:moveTo>
                      <a:lnTo>
                        <a:pt x="5715" y="1"/>
                      </a:lnTo>
                      <a:cubicBezTo>
                        <a:pt x="5654" y="31"/>
                        <a:pt x="5563" y="31"/>
                        <a:pt x="5502" y="61"/>
                      </a:cubicBezTo>
                      <a:cubicBezTo>
                        <a:pt x="3648" y="396"/>
                        <a:pt x="1824" y="791"/>
                        <a:pt x="1" y="1216"/>
                      </a:cubicBezTo>
                      <a:cubicBezTo>
                        <a:pt x="456" y="4013"/>
                        <a:pt x="1034" y="6779"/>
                        <a:pt x="1490" y="9423"/>
                      </a:cubicBezTo>
                      <a:cubicBezTo>
                        <a:pt x="1551" y="9758"/>
                        <a:pt x="1824" y="10122"/>
                        <a:pt x="1885" y="10457"/>
                      </a:cubicBezTo>
                      <a:cubicBezTo>
                        <a:pt x="1976" y="11034"/>
                        <a:pt x="1490" y="11186"/>
                        <a:pt x="1946" y="11551"/>
                      </a:cubicBezTo>
                      <a:cubicBezTo>
                        <a:pt x="2311" y="11825"/>
                        <a:pt x="2827" y="11855"/>
                        <a:pt x="3283" y="11885"/>
                      </a:cubicBezTo>
                      <a:cubicBezTo>
                        <a:pt x="3302" y="11886"/>
                        <a:pt x="3321" y="11886"/>
                        <a:pt x="3340" y="11886"/>
                      </a:cubicBezTo>
                      <a:cubicBezTo>
                        <a:pt x="5629" y="11886"/>
                        <a:pt x="5926" y="10045"/>
                        <a:pt x="5745" y="8055"/>
                      </a:cubicBezTo>
                      <a:cubicBezTo>
                        <a:pt x="5502" y="5350"/>
                        <a:pt x="5593" y="2706"/>
                        <a:pt x="5715" y="1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Google Shape;344;p1"/>
                <p:cNvSpPr/>
                <p:nvPr/>
              </p:nvSpPr>
              <p:spPr>
                <a:xfrm flipH="1">
                  <a:off x="6651057" y="3153439"/>
                  <a:ext cx="1487004" cy="1117922"/>
                </a:xfrm>
                <a:custGeom>
                  <a:rect b="b" l="l" r="r" t="t"/>
                  <a:pathLst>
                    <a:path extrusionOk="0" h="32564" w="43315">
                      <a:moveTo>
                        <a:pt x="26758" y="0"/>
                      </a:moveTo>
                      <a:cubicBezTo>
                        <a:pt x="26562" y="0"/>
                        <a:pt x="26366" y="4"/>
                        <a:pt x="26171" y="10"/>
                      </a:cubicBezTo>
                      <a:cubicBezTo>
                        <a:pt x="18724" y="70"/>
                        <a:pt x="11399" y="1681"/>
                        <a:pt x="4134" y="3292"/>
                      </a:cubicBezTo>
                      <a:cubicBezTo>
                        <a:pt x="2797" y="3566"/>
                        <a:pt x="1308" y="3718"/>
                        <a:pt x="700" y="5025"/>
                      </a:cubicBezTo>
                      <a:cubicBezTo>
                        <a:pt x="61" y="6362"/>
                        <a:pt x="1" y="8095"/>
                        <a:pt x="548" y="9493"/>
                      </a:cubicBezTo>
                      <a:cubicBezTo>
                        <a:pt x="1581" y="12137"/>
                        <a:pt x="4803" y="12745"/>
                        <a:pt x="7326" y="13262"/>
                      </a:cubicBezTo>
                      <a:cubicBezTo>
                        <a:pt x="8876" y="13596"/>
                        <a:pt x="10487" y="13657"/>
                        <a:pt x="12098" y="13718"/>
                      </a:cubicBezTo>
                      <a:cubicBezTo>
                        <a:pt x="15989" y="13870"/>
                        <a:pt x="19879" y="14052"/>
                        <a:pt x="23770" y="14204"/>
                      </a:cubicBezTo>
                      <a:cubicBezTo>
                        <a:pt x="24044" y="14235"/>
                        <a:pt x="24378" y="14235"/>
                        <a:pt x="24591" y="14447"/>
                      </a:cubicBezTo>
                      <a:cubicBezTo>
                        <a:pt x="24743" y="14569"/>
                        <a:pt x="24834" y="14751"/>
                        <a:pt x="24925" y="14934"/>
                      </a:cubicBezTo>
                      <a:cubicBezTo>
                        <a:pt x="27418" y="20587"/>
                        <a:pt x="28177" y="27518"/>
                        <a:pt x="31643" y="32563"/>
                      </a:cubicBezTo>
                      <a:cubicBezTo>
                        <a:pt x="33345" y="32259"/>
                        <a:pt x="35017" y="31773"/>
                        <a:pt x="36688" y="31347"/>
                      </a:cubicBezTo>
                      <a:cubicBezTo>
                        <a:pt x="38998" y="30770"/>
                        <a:pt x="41187" y="29949"/>
                        <a:pt x="43315" y="28916"/>
                      </a:cubicBezTo>
                      <a:cubicBezTo>
                        <a:pt x="43315" y="28186"/>
                        <a:pt x="42828" y="27335"/>
                        <a:pt x="42615" y="26636"/>
                      </a:cubicBezTo>
                      <a:cubicBezTo>
                        <a:pt x="42038" y="25056"/>
                        <a:pt x="41460" y="23475"/>
                        <a:pt x="40852" y="21894"/>
                      </a:cubicBezTo>
                      <a:cubicBezTo>
                        <a:pt x="39363" y="17913"/>
                        <a:pt x="37904" y="13961"/>
                        <a:pt x="36384" y="9979"/>
                      </a:cubicBezTo>
                      <a:cubicBezTo>
                        <a:pt x="35594" y="7882"/>
                        <a:pt x="34773" y="5754"/>
                        <a:pt x="33527" y="3870"/>
                      </a:cubicBezTo>
                      <a:cubicBezTo>
                        <a:pt x="32524" y="2320"/>
                        <a:pt x="31126" y="891"/>
                        <a:pt x="29333" y="344"/>
                      </a:cubicBezTo>
                      <a:cubicBezTo>
                        <a:pt x="28513" y="71"/>
                        <a:pt x="27633" y="0"/>
                        <a:pt x="26758" y="0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Google Shape;345;p1"/>
                <p:cNvSpPr/>
                <p:nvPr/>
              </p:nvSpPr>
              <p:spPr>
                <a:xfrm flipH="1">
                  <a:off x="7340811" y="2015180"/>
                  <a:ext cx="429949" cy="849839"/>
                </a:xfrm>
                <a:custGeom>
                  <a:rect b="b" l="l" r="r" t="t"/>
                  <a:pathLst>
                    <a:path extrusionOk="0" h="24755" w="12524">
                      <a:moveTo>
                        <a:pt x="5675" y="1"/>
                      </a:moveTo>
                      <a:cubicBezTo>
                        <a:pt x="5511" y="1"/>
                        <a:pt x="5374" y="167"/>
                        <a:pt x="5290" y="308"/>
                      </a:cubicBezTo>
                      <a:cubicBezTo>
                        <a:pt x="4925" y="794"/>
                        <a:pt x="4591" y="1281"/>
                        <a:pt x="4256" y="1767"/>
                      </a:cubicBezTo>
                      <a:cubicBezTo>
                        <a:pt x="4104" y="2010"/>
                        <a:pt x="3983" y="2253"/>
                        <a:pt x="3800" y="2466"/>
                      </a:cubicBezTo>
                      <a:cubicBezTo>
                        <a:pt x="3740" y="2557"/>
                        <a:pt x="3405" y="3013"/>
                        <a:pt x="3344" y="3013"/>
                      </a:cubicBezTo>
                      <a:cubicBezTo>
                        <a:pt x="3253" y="3013"/>
                        <a:pt x="3193" y="3044"/>
                        <a:pt x="3101" y="3044"/>
                      </a:cubicBezTo>
                      <a:cubicBezTo>
                        <a:pt x="3071" y="3013"/>
                        <a:pt x="3071" y="2983"/>
                        <a:pt x="3101" y="2922"/>
                      </a:cubicBezTo>
                      <a:cubicBezTo>
                        <a:pt x="3466" y="2162"/>
                        <a:pt x="3983" y="1433"/>
                        <a:pt x="4500" y="734"/>
                      </a:cubicBezTo>
                      <a:cubicBezTo>
                        <a:pt x="4591" y="612"/>
                        <a:pt x="4682" y="460"/>
                        <a:pt x="4621" y="308"/>
                      </a:cubicBezTo>
                      <a:cubicBezTo>
                        <a:pt x="4580" y="204"/>
                        <a:pt x="4467" y="157"/>
                        <a:pt x="4361" y="157"/>
                      </a:cubicBezTo>
                      <a:cubicBezTo>
                        <a:pt x="4312" y="157"/>
                        <a:pt x="4264" y="167"/>
                        <a:pt x="4226" y="186"/>
                      </a:cubicBezTo>
                      <a:cubicBezTo>
                        <a:pt x="3679" y="399"/>
                        <a:pt x="3375" y="1098"/>
                        <a:pt x="3071" y="1554"/>
                      </a:cubicBezTo>
                      <a:cubicBezTo>
                        <a:pt x="2554" y="2375"/>
                        <a:pt x="2220" y="3287"/>
                        <a:pt x="1825" y="4168"/>
                      </a:cubicBezTo>
                      <a:cubicBezTo>
                        <a:pt x="1794" y="4290"/>
                        <a:pt x="1703" y="4411"/>
                        <a:pt x="1612" y="4411"/>
                      </a:cubicBezTo>
                      <a:cubicBezTo>
                        <a:pt x="1551" y="4381"/>
                        <a:pt x="1490" y="4351"/>
                        <a:pt x="1460" y="4320"/>
                      </a:cubicBezTo>
                      <a:cubicBezTo>
                        <a:pt x="700" y="3500"/>
                        <a:pt x="1217" y="2375"/>
                        <a:pt x="761" y="1493"/>
                      </a:cubicBezTo>
                      <a:cubicBezTo>
                        <a:pt x="730" y="1433"/>
                        <a:pt x="700" y="1341"/>
                        <a:pt x="639" y="1311"/>
                      </a:cubicBezTo>
                      <a:cubicBezTo>
                        <a:pt x="618" y="1306"/>
                        <a:pt x="596" y="1303"/>
                        <a:pt x="575" y="1303"/>
                      </a:cubicBezTo>
                      <a:cubicBezTo>
                        <a:pt x="476" y="1303"/>
                        <a:pt x="380" y="1358"/>
                        <a:pt x="305" y="1433"/>
                      </a:cubicBezTo>
                      <a:cubicBezTo>
                        <a:pt x="244" y="1524"/>
                        <a:pt x="214" y="1645"/>
                        <a:pt x="214" y="1767"/>
                      </a:cubicBezTo>
                      <a:cubicBezTo>
                        <a:pt x="1" y="3439"/>
                        <a:pt x="1" y="5779"/>
                        <a:pt x="578" y="7360"/>
                      </a:cubicBezTo>
                      <a:cubicBezTo>
                        <a:pt x="852" y="8150"/>
                        <a:pt x="1308" y="8819"/>
                        <a:pt x="1582" y="9609"/>
                      </a:cubicBezTo>
                      <a:cubicBezTo>
                        <a:pt x="1825" y="10430"/>
                        <a:pt x="2220" y="11190"/>
                        <a:pt x="2585" y="11980"/>
                      </a:cubicBezTo>
                      <a:cubicBezTo>
                        <a:pt x="3496" y="14108"/>
                        <a:pt x="4621" y="16205"/>
                        <a:pt x="5259" y="18485"/>
                      </a:cubicBezTo>
                      <a:cubicBezTo>
                        <a:pt x="5563" y="19488"/>
                        <a:pt x="5746" y="20551"/>
                        <a:pt x="6141" y="21524"/>
                      </a:cubicBezTo>
                      <a:cubicBezTo>
                        <a:pt x="6536" y="22558"/>
                        <a:pt x="7205" y="23165"/>
                        <a:pt x="7843" y="23986"/>
                      </a:cubicBezTo>
                      <a:cubicBezTo>
                        <a:pt x="8250" y="24519"/>
                        <a:pt x="8877" y="24755"/>
                        <a:pt x="9527" y="24755"/>
                      </a:cubicBezTo>
                      <a:cubicBezTo>
                        <a:pt x="10285" y="24755"/>
                        <a:pt x="11074" y="24435"/>
                        <a:pt x="11582" y="23895"/>
                      </a:cubicBezTo>
                      <a:cubicBezTo>
                        <a:pt x="12250" y="23226"/>
                        <a:pt x="12524" y="22223"/>
                        <a:pt x="12494" y="21281"/>
                      </a:cubicBezTo>
                      <a:cubicBezTo>
                        <a:pt x="12402" y="18940"/>
                        <a:pt x="10639" y="16752"/>
                        <a:pt x="9393" y="14898"/>
                      </a:cubicBezTo>
                      <a:cubicBezTo>
                        <a:pt x="8481" y="13530"/>
                        <a:pt x="7478" y="12223"/>
                        <a:pt x="6536" y="10886"/>
                      </a:cubicBezTo>
                      <a:cubicBezTo>
                        <a:pt x="6050" y="10217"/>
                        <a:pt x="5594" y="9548"/>
                        <a:pt x="5199" y="8819"/>
                      </a:cubicBezTo>
                      <a:cubicBezTo>
                        <a:pt x="5016" y="8545"/>
                        <a:pt x="4864" y="8241"/>
                        <a:pt x="4652" y="7998"/>
                      </a:cubicBezTo>
                      <a:cubicBezTo>
                        <a:pt x="4469" y="7816"/>
                        <a:pt x="4287" y="7573"/>
                        <a:pt x="4378" y="7299"/>
                      </a:cubicBezTo>
                      <a:cubicBezTo>
                        <a:pt x="4408" y="7208"/>
                        <a:pt x="4469" y="7117"/>
                        <a:pt x="4530" y="7025"/>
                      </a:cubicBezTo>
                      <a:cubicBezTo>
                        <a:pt x="5442" y="5901"/>
                        <a:pt x="5959" y="4533"/>
                        <a:pt x="6840" y="3378"/>
                      </a:cubicBezTo>
                      <a:cubicBezTo>
                        <a:pt x="7083" y="3044"/>
                        <a:pt x="7387" y="2709"/>
                        <a:pt x="7509" y="2314"/>
                      </a:cubicBezTo>
                      <a:cubicBezTo>
                        <a:pt x="7569" y="2101"/>
                        <a:pt x="7569" y="1797"/>
                        <a:pt x="7357" y="1737"/>
                      </a:cubicBezTo>
                      <a:cubicBezTo>
                        <a:pt x="7317" y="1722"/>
                        <a:pt x="7279" y="1715"/>
                        <a:pt x="7242" y="1715"/>
                      </a:cubicBezTo>
                      <a:cubicBezTo>
                        <a:pt x="7055" y="1715"/>
                        <a:pt x="6906" y="1893"/>
                        <a:pt x="6779" y="2071"/>
                      </a:cubicBezTo>
                      <a:cubicBezTo>
                        <a:pt x="6384" y="2679"/>
                        <a:pt x="5959" y="3256"/>
                        <a:pt x="5503" y="3834"/>
                      </a:cubicBezTo>
                      <a:cubicBezTo>
                        <a:pt x="5472" y="3895"/>
                        <a:pt x="5411" y="3955"/>
                        <a:pt x="5351" y="3955"/>
                      </a:cubicBezTo>
                      <a:cubicBezTo>
                        <a:pt x="5306" y="3972"/>
                        <a:pt x="5272" y="3980"/>
                        <a:pt x="5245" y="3980"/>
                      </a:cubicBezTo>
                      <a:cubicBezTo>
                        <a:pt x="4980" y="3980"/>
                        <a:pt x="5536" y="3223"/>
                        <a:pt x="5563" y="3196"/>
                      </a:cubicBezTo>
                      <a:cubicBezTo>
                        <a:pt x="5807" y="2892"/>
                        <a:pt x="6080" y="2618"/>
                        <a:pt x="6323" y="2314"/>
                      </a:cubicBezTo>
                      <a:cubicBezTo>
                        <a:pt x="6627" y="1858"/>
                        <a:pt x="7114" y="1311"/>
                        <a:pt x="7114" y="734"/>
                      </a:cubicBezTo>
                      <a:cubicBezTo>
                        <a:pt x="7114" y="642"/>
                        <a:pt x="7114" y="551"/>
                        <a:pt x="7083" y="460"/>
                      </a:cubicBezTo>
                      <a:cubicBezTo>
                        <a:pt x="7053" y="430"/>
                        <a:pt x="7022" y="399"/>
                        <a:pt x="6992" y="369"/>
                      </a:cubicBezTo>
                      <a:cubicBezTo>
                        <a:pt x="6963" y="355"/>
                        <a:pt x="6932" y="349"/>
                        <a:pt x="6900" y="349"/>
                      </a:cubicBezTo>
                      <a:cubicBezTo>
                        <a:pt x="6430" y="349"/>
                        <a:pt x="5671" y="1724"/>
                        <a:pt x="5472" y="1980"/>
                      </a:cubicBezTo>
                      <a:cubicBezTo>
                        <a:pt x="5414" y="2067"/>
                        <a:pt x="4497" y="3234"/>
                        <a:pt x="4335" y="3234"/>
                      </a:cubicBezTo>
                      <a:cubicBezTo>
                        <a:pt x="4327" y="3234"/>
                        <a:pt x="4321" y="3231"/>
                        <a:pt x="4317" y="3226"/>
                      </a:cubicBezTo>
                      <a:cubicBezTo>
                        <a:pt x="4256" y="3135"/>
                        <a:pt x="4621" y="2740"/>
                        <a:pt x="4682" y="2648"/>
                      </a:cubicBezTo>
                      <a:cubicBezTo>
                        <a:pt x="4986" y="2253"/>
                        <a:pt x="5290" y="1828"/>
                        <a:pt x="5533" y="1372"/>
                      </a:cubicBezTo>
                      <a:cubicBezTo>
                        <a:pt x="5685" y="1159"/>
                        <a:pt x="6414" y="95"/>
                        <a:pt x="5715" y="4"/>
                      </a:cubicBezTo>
                      <a:cubicBezTo>
                        <a:pt x="5702" y="2"/>
                        <a:pt x="5688" y="1"/>
                        <a:pt x="5675" y="1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1"/>
                <p:cNvSpPr/>
                <p:nvPr/>
              </p:nvSpPr>
              <p:spPr>
                <a:xfrm flipH="1">
                  <a:off x="7328284" y="2318901"/>
                  <a:ext cx="640735" cy="575680"/>
                </a:xfrm>
                <a:custGeom>
                  <a:rect b="b" l="l" r="r" t="t"/>
                  <a:pathLst>
                    <a:path extrusionOk="0" h="16769" w="18664">
                      <a:moveTo>
                        <a:pt x="1703" y="1"/>
                      </a:moveTo>
                      <a:cubicBezTo>
                        <a:pt x="1641" y="1"/>
                        <a:pt x="1580" y="10"/>
                        <a:pt x="1521" y="33"/>
                      </a:cubicBezTo>
                      <a:cubicBezTo>
                        <a:pt x="1095" y="184"/>
                        <a:pt x="1095" y="792"/>
                        <a:pt x="1125" y="1248"/>
                      </a:cubicBezTo>
                      <a:cubicBezTo>
                        <a:pt x="1125" y="2099"/>
                        <a:pt x="821" y="2890"/>
                        <a:pt x="609" y="3710"/>
                      </a:cubicBezTo>
                      <a:cubicBezTo>
                        <a:pt x="1" y="6416"/>
                        <a:pt x="730" y="9303"/>
                        <a:pt x="2645" y="11279"/>
                      </a:cubicBezTo>
                      <a:cubicBezTo>
                        <a:pt x="3344" y="11978"/>
                        <a:pt x="4135" y="12586"/>
                        <a:pt x="4986" y="13103"/>
                      </a:cubicBezTo>
                      <a:cubicBezTo>
                        <a:pt x="6050" y="13741"/>
                        <a:pt x="7174" y="14258"/>
                        <a:pt x="8329" y="14744"/>
                      </a:cubicBezTo>
                      <a:cubicBezTo>
                        <a:pt x="10054" y="15469"/>
                        <a:pt x="12559" y="16769"/>
                        <a:pt x="14696" y="16769"/>
                      </a:cubicBezTo>
                      <a:cubicBezTo>
                        <a:pt x="15158" y="16769"/>
                        <a:pt x="15603" y="16708"/>
                        <a:pt x="16019" y="16568"/>
                      </a:cubicBezTo>
                      <a:cubicBezTo>
                        <a:pt x="16992" y="16264"/>
                        <a:pt x="17813" y="15504"/>
                        <a:pt x="18269" y="14592"/>
                      </a:cubicBezTo>
                      <a:cubicBezTo>
                        <a:pt x="18390" y="14318"/>
                        <a:pt x="18481" y="14045"/>
                        <a:pt x="18512" y="13741"/>
                      </a:cubicBezTo>
                      <a:cubicBezTo>
                        <a:pt x="18664" y="11522"/>
                        <a:pt x="16354" y="10002"/>
                        <a:pt x="14834" y="8786"/>
                      </a:cubicBezTo>
                      <a:cubicBezTo>
                        <a:pt x="13952" y="8057"/>
                        <a:pt x="12737" y="7631"/>
                        <a:pt x="11734" y="7024"/>
                      </a:cubicBezTo>
                      <a:cubicBezTo>
                        <a:pt x="8390" y="4957"/>
                        <a:pt x="5806" y="1978"/>
                        <a:pt x="2280" y="184"/>
                      </a:cubicBezTo>
                      <a:cubicBezTo>
                        <a:pt x="2097" y="93"/>
                        <a:pt x="1895" y="1"/>
                        <a:pt x="1703" y="1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1"/>
                <p:cNvSpPr/>
                <p:nvPr/>
              </p:nvSpPr>
              <p:spPr>
                <a:xfrm flipH="1">
                  <a:off x="7379409" y="2580876"/>
                  <a:ext cx="1250127" cy="1219814"/>
                </a:xfrm>
                <a:custGeom>
                  <a:rect b="b" l="l" r="r" t="t"/>
                  <a:pathLst>
                    <a:path extrusionOk="0" h="35532" w="36415">
                      <a:moveTo>
                        <a:pt x="4165" y="0"/>
                      </a:moveTo>
                      <a:cubicBezTo>
                        <a:pt x="0" y="7934"/>
                        <a:pt x="547" y="26080"/>
                        <a:pt x="10517" y="32584"/>
                      </a:cubicBezTo>
                      <a:cubicBezTo>
                        <a:pt x="13752" y="34698"/>
                        <a:pt x="17670" y="35532"/>
                        <a:pt x="21519" y="35532"/>
                      </a:cubicBezTo>
                      <a:cubicBezTo>
                        <a:pt x="22264" y="35532"/>
                        <a:pt x="23005" y="35501"/>
                        <a:pt x="23739" y="35442"/>
                      </a:cubicBezTo>
                      <a:cubicBezTo>
                        <a:pt x="26171" y="35259"/>
                        <a:pt x="28572" y="34712"/>
                        <a:pt x="30882" y="33891"/>
                      </a:cubicBezTo>
                      <a:cubicBezTo>
                        <a:pt x="31642" y="33618"/>
                        <a:pt x="34651" y="32676"/>
                        <a:pt x="36414" y="31156"/>
                      </a:cubicBezTo>
                      <a:cubicBezTo>
                        <a:pt x="36080" y="31034"/>
                        <a:pt x="35746" y="30882"/>
                        <a:pt x="35411" y="30730"/>
                      </a:cubicBezTo>
                      <a:cubicBezTo>
                        <a:pt x="31885" y="29150"/>
                        <a:pt x="28481" y="27296"/>
                        <a:pt x="25350" y="25016"/>
                      </a:cubicBezTo>
                      <a:cubicBezTo>
                        <a:pt x="23648" y="23770"/>
                        <a:pt x="22068" y="22372"/>
                        <a:pt x="20517" y="20943"/>
                      </a:cubicBezTo>
                      <a:cubicBezTo>
                        <a:pt x="18998" y="19545"/>
                        <a:pt x="17478" y="18086"/>
                        <a:pt x="15988" y="16627"/>
                      </a:cubicBezTo>
                      <a:cubicBezTo>
                        <a:pt x="10821" y="11460"/>
                        <a:pt x="6991" y="6809"/>
                        <a:pt x="4165" y="0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1"/>
                <p:cNvSpPr/>
                <p:nvPr/>
              </p:nvSpPr>
              <p:spPr>
                <a:xfrm flipH="1">
                  <a:off x="7283406" y="3526267"/>
                  <a:ext cx="8377" cy="111718"/>
                </a:xfrm>
                <a:custGeom>
                  <a:rect b="b" l="l" r="r" t="t"/>
                  <a:pathLst>
                    <a:path extrusionOk="0" fill="none" h="3254" w="244">
                      <a:moveTo>
                        <a:pt x="122" y="3253"/>
                      </a:moveTo>
                      <a:cubicBezTo>
                        <a:pt x="1" y="2159"/>
                        <a:pt x="61" y="1065"/>
                        <a:pt x="244" y="1"/>
                      </a:cubicBezTo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1"/>
                <p:cNvSpPr/>
                <p:nvPr/>
              </p:nvSpPr>
              <p:spPr>
                <a:xfrm flipH="1">
                  <a:off x="7856279" y="3100536"/>
                  <a:ext cx="91867" cy="58464"/>
                </a:xfrm>
                <a:custGeom>
                  <a:rect b="b" l="l" r="r" t="t"/>
                  <a:pathLst>
                    <a:path extrusionOk="0" fill="none" h="1703" w="2676">
                      <a:moveTo>
                        <a:pt x="2676" y="0"/>
                      </a:moveTo>
                      <a:cubicBezTo>
                        <a:pt x="2463" y="396"/>
                        <a:pt x="2098" y="669"/>
                        <a:pt x="1703" y="912"/>
                      </a:cubicBezTo>
                      <a:cubicBezTo>
                        <a:pt x="1156" y="1216"/>
                        <a:pt x="578" y="1490"/>
                        <a:pt x="1" y="1703"/>
                      </a:cubicBezTo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1"/>
                <p:cNvSpPr/>
                <p:nvPr/>
              </p:nvSpPr>
              <p:spPr>
                <a:xfrm flipH="1">
                  <a:off x="6310842" y="2616340"/>
                  <a:ext cx="314142" cy="273438"/>
                </a:xfrm>
                <a:custGeom>
                  <a:rect b="b" l="l" r="r" t="t"/>
                  <a:pathLst>
                    <a:path extrusionOk="0" h="7965" w="9150">
                      <a:moveTo>
                        <a:pt x="7588" y="1243"/>
                      </a:moveTo>
                      <a:cubicBezTo>
                        <a:pt x="7903" y="1243"/>
                        <a:pt x="8151" y="1444"/>
                        <a:pt x="8298" y="1764"/>
                      </a:cubicBezTo>
                      <a:cubicBezTo>
                        <a:pt x="8450" y="2068"/>
                        <a:pt x="8542" y="2554"/>
                        <a:pt x="8238" y="2828"/>
                      </a:cubicBezTo>
                      <a:cubicBezTo>
                        <a:pt x="7934" y="3071"/>
                        <a:pt x="7539" y="3132"/>
                        <a:pt x="7174" y="3253"/>
                      </a:cubicBezTo>
                      <a:cubicBezTo>
                        <a:pt x="6627" y="3466"/>
                        <a:pt x="5958" y="3740"/>
                        <a:pt x="5502" y="4195"/>
                      </a:cubicBezTo>
                      <a:lnTo>
                        <a:pt x="5684" y="2311"/>
                      </a:lnTo>
                      <a:cubicBezTo>
                        <a:pt x="5897" y="2281"/>
                        <a:pt x="6110" y="2159"/>
                        <a:pt x="6292" y="2037"/>
                      </a:cubicBezTo>
                      <a:cubicBezTo>
                        <a:pt x="6627" y="1764"/>
                        <a:pt x="6900" y="1429"/>
                        <a:pt x="7356" y="1277"/>
                      </a:cubicBezTo>
                      <a:cubicBezTo>
                        <a:pt x="7437" y="1254"/>
                        <a:pt x="7515" y="1243"/>
                        <a:pt x="7588" y="1243"/>
                      </a:cubicBezTo>
                      <a:close/>
                      <a:moveTo>
                        <a:pt x="0" y="1"/>
                      </a:moveTo>
                      <a:lnTo>
                        <a:pt x="760" y="7965"/>
                      </a:lnTo>
                      <a:lnTo>
                        <a:pt x="5137" y="7965"/>
                      </a:lnTo>
                      <a:lnTo>
                        <a:pt x="5320" y="6110"/>
                      </a:lnTo>
                      <a:cubicBezTo>
                        <a:pt x="5507" y="6279"/>
                        <a:pt x="5740" y="6367"/>
                        <a:pt x="5977" y="6367"/>
                      </a:cubicBezTo>
                      <a:cubicBezTo>
                        <a:pt x="6125" y="6367"/>
                        <a:pt x="6274" y="6332"/>
                        <a:pt x="6414" y="6262"/>
                      </a:cubicBezTo>
                      <a:cubicBezTo>
                        <a:pt x="6704" y="6104"/>
                        <a:pt x="6513" y="5717"/>
                        <a:pt x="6239" y="5717"/>
                      </a:cubicBezTo>
                      <a:cubicBezTo>
                        <a:pt x="6198" y="5717"/>
                        <a:pt x="6154" y="5726"/>
                        <a:pt x="6110" y="5746"/>
                      </a:cubicBezTo>
                      <a:cubicBezTo>
                        <a:pt x="6061" y="5770"/>
                        <a:pt x="6012" y="5781"/>
                        <a:pt x="5965" y="5781"/>
                      </a:cubicBezTo>
                      <a:cubicBezTo>
                        <a:pt x="5725" y="5781"/>
                        <a:pt x="5537" y="5488"/>
                        <a:pt x="5563" y="5259"/>
                      </a:cubicBezTo>
                      <a:cubicBezTo>
                        <a:pt x="5563" y="4834"/>
                        <a:pt x="5928" y="4530"/>
                        <a:pt x="6262" y="4317"/>
                      </a:cubicBezTo>
                      <a:cubicBezTo>
                        <a:pt x="6627" y="4074"/>
                        <a:pt x="7052" y="3891"/>
                        <a:pt x="7478" y="3740"/>
                      </a:cubicBezTo>
                      <a:cubicBezTo>
                        <a:pt x="7812" y="3648"/>
                        <a:pt x="8177" y="3557"/>
                        <a:pt x="8481" y="3344"/>
                      </a:cubicBezTo>
                      <a:cubicBezTo>
                        <a:pt x="9150" y="2888"/>
                        <a:pt x="9089" y="1977"/>
                        <a:pt x="8694" y="1338"/>
                      </a:cubicBezTo>
                      <a:cubicBezTo>
                        <a:pt x="8437" y="917"/>
                        <a:pt x="8027" y="717"/>
                        <a:pt x="7588" y="717"/>
                      </a:cubicBezTo>
                      <a:cubicBezTo>
                        <a:pt x="7298" y="717"/>
                        <a:pt x="6996" y="804"/>
                        <a:pt x="6718" y="974"/>
                      </a:cubicBezTo>
                      <a:cubicBezTo>
                        <a:pt x="6353" y="1186"/>
                        <a:pt x="6110" y="1581"/>
                        <a:pt x="5715" y="1794"/>
                      </a:cubicBezTo>
                      <a:lnTo>
                        <a:pt x="5897" y="1"/>
                      </a:ln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1"/>
                <p:cNvSpPr/>
                <p:nvPr/>
              </p:nvSpPr>
              <p:spPr>
                <a:xfrm flipH="1">
                  <a:off x="7550508" y="1815275"/>
                  <a:ext cx="391356" cy="350397"/>
                </a:xfrm>
                <a:custGeom>
                  <a:rect b="b" l="l" r="r" t="t"/>
                  <a:pathLst>
                    <a:path extrusionOk="0" h="10206" w="11399">
                      <a:moveTo>
                        <a:pt x="6460" y="1"/>
                      </a:moveTo>
                      <a:cubicBezTo>
                        <a:pt x="4791" y="1"/>
                        <a:pt x="3322" y="1206"/>
                        <a:pt x="2097" y="2240"/>
                      </a:cubicBezTo>
                      <a:cubicBezTo>
                        <a:pt x="1733" y="2544"/>
                        <a:pt x="1368" y="2848"/>
                        <a:pt x="1094" y="3243"/>
                      </a:cubicBezTo>
                      <a:cubicBezTo>
                        <a:pt x="790" y="3669"/>
                        <a:pt x="578" y="4125"/>
                        <a:pt x="456" y="4642"/>
                      </a:cubicBezTo>
                      <a:cubicBezTo>
                        <a:pt x="304" y="5219"/>
                        <a:pt x="243" y="5857"/>
                        <a:pt x="243" y="6465"/>
                      </a:cubicBezTo>
                      <a:cubicBezTo>
                        <a:pt x="274" y="6952"/>
                        <a:pt x="334" y="7468"/>
                        <a:pt x="243" y="7924"/>
                      </a:cubicBezTo>
                      <a:cubicBezTo>
                        <a:pt x="152" y="8228"/>
                        <a:pt x="30" y="8502"/>
                        <a:pt x="30" y="8806"/>
                      </a:cubicBezTo>
                      <a:cubicBezTo>
                        <a:pt x="1" y="9607"/>
                        <a:pt x="840" y="10205"/>
                        <a:pt x="1615" y="10205"/>
                      </a:cubicBezTo>
                      <a:cubicBezTo>
                        <a:pt x="1634" y="10205"/>
                        <a:pt x="1653" y="10205"/>
                        <a:pt x="1672" y="10204"/>
                      </a:cubicBezTo>
                      <a:cubicBezTo>
                        <a:pt x="2462" y="10174"/>
                        <a:pt x="3040" y="9778"/>
                        <a:pt x="3708" y="9414"/>
                      </a:cubicBezTo>
                      <a:cubicBezTo>
                        <a:pt x="4255" y="9140"/>
                        <a:pt x="4803" y="8988"/>
                        <a:pt x="5259" y="8532"/>
                      </a:cubicBezTo>
                      <a:cubicBezTo>
                        <a:pt x="6140" y="7712"/>
                        <a:pt x="6718" y="5614"/>
                        <a:pt x="7994" y="5371"/>
                      </a:cubicBezTo>
                      <a:cubicBezTo>
                        <a:pt x="8103" y="5354"/>
                        <a:pt x="8213" y="5349"/>
                        <a:pt x="8322" y="5349"/>
                      </a:cubicBezTo>
                      <a:cubicBezTo>
                        <a:pt x="8498" y="5349"/>
                        <a:pt x="8675" y="5363"/>
                        <a:pt x="8852" y="5363"/>
                      </a:cubicBezTo>
                      <a:cubicBezTo>
                        <a:pt x="8961" y="5363"/>
                        <a:pt x="9070" y="5357"/>
                        <a:pt x="9180" y="5341"/>
                      </a:cubicBezTo>
                      <a:cubicBezTo>
                        <a:pt x="9544" y="5310"/>
                        <a:pt x="9970" y="5006"/>
                        <a:pt x="9939" y="4611"/>
                      </a:cubicBezTo>
                      <a:cubicBezTo>
                        <a:pt x="9909" y="4490"/>
                        <a:pt x="9848" y="4338"/>
                        <a:pt x="9939" y="4246"/>
                      </a:cubicBezTo>
                      <a:cubicBezTo>
                        <a:pt x="9970" y="4216"/>
                        <a:pt x="10031" y="4186"/>
                        <a:pt x="10091" y="4155"/>
                      </a:cubicBezTo>
                      <a:cubicBezTo>
                        <a:pt x="10487" y="4003"/>
                        <a:pt x="11216" y="3517"/>
                        <a:pt x="11246" y="3031"/>
                      </a:cubicBezTo>
                      <a:cubicBezTo>
                        <a:pt x="11273" y="2738"/>
                        <a:pt x="10789" y="2237"/>
                        <a:pt x="10423" y="2237"/>
                      </a:cubicBezTo>
                      <a:cubicBezTo>
                        <a:pt x="10370" y="2237"/>
                        <a:pt x="10320" y="2248"/>
                        <a:pt x="10274" y="2271"/>
                      </a:cubicBezTo>
                      <a:cubicBezTo>
                        <a:pt x="10608" y="2088"/>
                        <a:pt x="10973" y="1906"/>
                        <a:pt x="11186" y="1572"/>
                      </a:cubicBezTo>
                      <a:cubicBezTo>
                        <a:pt x="11398" y="1237"/>
                        <a:pt x="11398" y="751"/>
                        <a:pt x="11094" y="508"/>
                      </a:cubicBezTo>
                      <a:cubicBezTo>
                        <a:pt x="10967" y="423"/>
                        <a:pt x="10813" y="397"/>
                        <a:pt x="10654" y="397"/>
                      </a:cubicBezTo>
                      <a:cubicBezTo>
                        <a:pt x="10472" y="397"/>
                        <a:pt x="10284" y="431"/>
                        <a:pt x="10122" y="447"/>
                      </a:cubicBezTo>
                      <a:cubicBezTo>
                        <a:pt x="9971" y="468"/>
                        <a:pt x="9836" y="490"/>
                        <a:pt x="9705" y="490"/>
                      </a:cubicBezTo>
                      <a:cubicBezTo>
                        <a:pt x="9651" y="490"/>
                        <a:pt x="9598" y="486"/>
                        <a:pt x="9544" y="477"/>
                      </a:cubicBezTo>
                      <a:cubicBezTo>
                        <a:pt x="8693" y="447"/>
                        <a:pt x="7873" y="173"/>
                        <a:pt x="7052" y="52"/>
                      </a:cubicBezTo>
                      <a:cubicBezTo>
                        <a:pt x="6852" y="17"/>
                        <a:pt x="6655" y="1"/>
                        <a:pt x="6460" y="1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1"/>
                <p:cNvSpPr/>
                <p:nvPr/>
              </p:nvSpPr>
              <p:spPr>
                <a:xfrm flipH="1">
                  <a:off x="7710204" y="1842087"/>
                  <a:ext cx="139860" cy="259107"/>
                </a:xfrm>
                <a:custGeom>
                  <a:rect b="b" l="l" r="r" t="t"/>
                  <a:pathLst>
                    <a:path extrusionOk="0" h="7547" w="4074">
                      <a:moveTo>
                        <a:pt x="1730" y="1"/>
                      </a:moveTo>
                      <a:cubicBezTo>
                        <a:pt x="1504" y="1"/>
                        <a:pt x="1262" y="57"/>
                        <a:pt x="1004" y="183"/>
                      </a:cubicBezTo>
                      <a:cubicBezTo>
                        <a:pt x="609" y="395"/>
                        <a:pt x="274" y="760"/>
                        <a:pt x="1" y="1125"/>
                      </a:cubicBezTo>
                      <a:cubicBezTo>
                        <a:pt x="183" y="1003"/>
                        <a:pt x="426" y="943"/>
                        <a:pt x="639" y="943"/>
                      </a:cubicBezTo>
                      <a:cubicBezTo>
                        <a:pt x="1916" y="1034"/>
                        <a:pt x="1916" y="2645"/>
                        <a:pt x="2068" y="3557"/>
                      </a:cubicBezTo>
                      <a:cubicBezTo>
                        <a:pt x="2250" y="4590"/>
                        <a:pt x="2250" y="5654"/>
                        <a:pt x="2129" y="6687"/>
                      </a:cubicBezTo>
                      <a:cubicBezTo>
                        <a:pt x="2067" y="7257"/>
                        <a:pt x="2489" y="7546"/>
                        <a:pt x="2937" y="7546"/>
                      </a:cubicBezTo>
                      <a:cubicBezTo>
                        <a:pt x="3372" y="7546"/>
                        <a:pt x="3832" y="7272"/>
                        <a:pt x="3892" y="6718"/>
                      </a:cubicBezTo>
                      <a:cubicBezTo>
                        <a:pt x="4074" y="5168"/>
                        <a:pt x="4044" y="3496"/>
                        <a:pt x="3618" y="1976"/>
                      </a:cubicBezTo>
                      <a:cubicBezTo>
                        <a:pt x="3371" y="1039"/>
                        <a:pt x="2704" y="1"/>
                        <a:pt x="17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3" name="Google Shape;353;p1"/>
              <p:cNvSpPr/>
              <p:nvPr/>
            </p:nvSpPr>
            <p:spPr>
              <a:xfrm flipH="1">
                <a:off x="6079961" y="4218896"/>
                <a:ext cx="438291" cy="165127"/>
              </a:xfrm>
              <a:custGeom>
                <a:rect b="b" l="l" r="r" t="t"/>
                <a:pathLst>
                  <a:path extrusionOk="0" h="4810" w="12767">
                    <a:moveTo>
                      <a:pt x="5012" y="1"/>
                    </a:moveTo>
                    <a:cubicBezTo>
                      <a:pt x="4621" y="1"/>
                      <a:pt x="955" y="798"/>
                      <a:pt x="608" y="1375"/>
                    </a:cubicBezTo>
                    <a:cubicBezTo>
                      <a:pt x="0" y="2317"/>
                      <a:pt x="608" y="3776"/>
                      <a:pt x="882" y="4810"/>
                    </a:cubicBezTo>
                    <a:cubicBezTo>
                      <a:pt x="3010" y="4658"/>
                      <a:pt x="5137" y="4475"/>
                      <a:pt x="7265" y="4232"/>
                    </a:cubicBezTo>
                    <a:cubicBezTo>
                      <a:pt x="8329" y="4111"/>
                      <a:pt x="9362" y="3989"/>
                      <a:pt x="10426" y="3868"/>
                    </a:cubicBezTo>
                    <a:cubicBezTo>
                      <a:pt x="11004" y="3807"/>
                      <a:pt x="11916" y="3868"/>
                      <a:pt x="12371" y="3503"/>
                    </a:cubicBezTo>
                    <a:cubicBezTo>
                      <a:pt x="12371" y="3472"/>
                      <a:pt x="12402" y="3472"/>
                      <a:pt x="12402" y="3442"/>
                    </a:cubicBezTo>
                    <a:cubicBezTo>
                      <a:pt x="12706" y="3138"/>
                      <a:pt x="12767" y="2591"/>
                      <a:pt x="12493" y="2226"/>
                    </a:cubicBezTo>
                    <a:cubicBezTo>
                      <a:pt x="12219" y="1831"/>
                      <a:pt x="11672" y="1709"/>
                      <a:pt x="11186" y="1649"/>
                    </a:cubicBezTo>
                    <a:cubicBezTo>
                      <a:pt x="10335" y="1284"/>
                      <a:pt x="9119" y="1254"/>
                      <a:pt x="8207" y="1102"/>
                    </a:cubicBezTo>
                    <a:cubicBezTo>
                      <a:pt x="7417" y="950"/>
                      <a:pt x="6262" y="1041"/>
                      <a:pt x="5563" y="676"/>
                    </a:cubicBezTo>
                    <a:cubicBezTo>
                      <a:pt x="5320" y="554"/>
                      <a:pt x="5076" y="311"/>
                      <a:pt x="5046" y="7"/>
                    </a:cubicBezTo>
                    <a:cubicBezTo>
                      <a:pt x="5045" y="3"/>
                      <a:pt x="5033" y="1"/>
                      <a:pt x="5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4" name="Google Shape;354;p1"/>
          <p:cNvGrpSpPr/>
          <p:nvPr/>
        </p:nvGrpSpPr>
        <p:grpSpPr>
          <a:xfrm flipH="1">
            <a:off x="7048436" y="2462354"/>
            <a:ext cx="1835614" cy="2681119"/>
            <a:chOff x="5239527" y="864656"/>
            <a:chExt cx="1384742" cy="2022570"/>
          </a:xfrm>
        </p:grpSpPr>
        <p:sp>
          <p:nvSpPr>
            <p:cNvPr id="355" name="Google Shape;355;p1"/>
            <p:cNvSpPr/>
            <p:nvPr/>
          </p:nvSpPr>
          <p:spPr>
            <a:xfrm flipH="1">
              <a:off x="5469368" y="864656"/>
              <a:ext cx="568470" cy="1009027"/>
            </a:xfrm>
            <a:custGeom>
              <a:rect b="b" l="l" r="r" t="t"/>
              <a:pathLst>
                <a:path extrusionOk="0" h="29392" w="16559">
                  <a:moveTo>
                    <a:pt x="8501" y="4644"/>
                  </a:moveTo>
                  <a:cubicBezTo>
                    <a:pt x="8562" y="4644"/>
                    <a:pt x="8636" y="4667"/>
                    <a:pt x="8724" y="4719"/>
                  </a:cubicBezTo>
                  <a:cubicBezTo>
                    <a:pt x="8937" y="4841"/>
                    <a:pt x="8998" y="5084"/>
                    <a:pt x="9059" y="5297"/>
                  </a:cubicBezTo>
                  <a:cubicBezTo>
                    <a:pt x="9211" y="5874"/>
                    <a:pt x="9302" y="6452"/>
                    <a:pt x="9332" y="6999"/>
                  </a:cubicBezTo>
                  <a:cubicBezTo>
                    <a:pt x="9332" y="7090"/>
                    <a:pt x="9332" y="7364"/>
                    <a:pt x="9271" y="7576"/>
                  </a:cubicBezTo>
                  <a:cubicBezTo>
                    <a:pt x="9252" y="7733"/>
                    <a:pt x="9195" y="7852"/>
                    <a:pt x="9100" y="7852"/>
                  </a:cubicBezTo>
                  <a:cubicBezTo>
                    <a:pt x="9047" y="7852"/>
                    <a:pt x="8983" y="7815"/>
                    <a:pt x="8907" y="7728"/>
                  </a:cubicBezTo>
                  <a:cubicBezTo>
                    <a:pt x="8420" y="7242"/>
                    <a:pt x="8299" y="6543"/>
                    <a:pt x="8268" y="5874"/>
                  </a:cubicBezTo>
                  <a:cubicBezTo>
                    <a:pt x="8242" y="5637"/>
                    <a:pt x="8101" y="4644"/>
                    <a:pt x="8501" y="4644"/>
                  </a:cubicBezTo>
                  <a:close/>
                  <a:moveTo>
                    <a:pt x="12372" y="12501"/>
                  </a:moveTo>
                  <a:cubicBezTo>
                    <a:pt x="12493" y="12501"/>
                    <a:pt x="12585" y="12531"/>
                    <a:pt x="12645" y="12653"/>
                  </a:cubicBezTo>
                  <a:cubicBezTo>
                    <a:pt x="12676" y="12713"/>
                    <a:pt x="12676" y="12865"/>
                    <a:pt x="12615" y="12926"/>
                  </a:cubicBezTo>
                  <a:cubicBezTo>
                    <a:pt x="11825" y="13686"/>
                    <a:pt x="10761" y="14081"/>
                    <a:pt x="9697" y="14081"/>
                  </a:cubicBezTo>
                  <a:cubicBezTo>
                    <a:pt x="9484" y="14081"/>
                    <a:pt x="9393" y="13747"/>
                    <a:pt x="9575" y="13625"/>
                  </a:cubicBezTo>
                  <a:cubicBezTo>
                    <a:pt x="9636" y="13595"/>
                    <a:pt x="9697" y="13564"/>
                    <a:pt x="9758" y="13504"/>
                  </a:cubicBezTo>
                  <a:cubicBezTo>
                    <a:pt x="9788" y="13443"/>
                    <a:pt x="9819" y="13382"/>
                    <a:pt x="9910" y="13321"/>
                  </a:cubicBezTo>
                  <a:cubicBezTo>
                    <a:pt x="10609" y="12956"/>
                    <a:pt x="11399" y="12561"/>
                    <a:pt x="12189" y="12501"/>
                  </a:cubicBezTo>
                  <a:close/>
                  <a:moveTo>
                    <a:pt x="4855" y="12077"/>
                  </a:moveTo>
                  <a:cubicBezTo>
                    <a:pt x="4939" y="12077"/>
                    <a:pt x="5024" y="12087"/>
                    <a:pt x="5107" y="12105"/>
                  </a:cubicBezTo>
                  <a:cubicBezTo>
                    <a:pt x="5350" y="12197"/>
                    <a:pt x="5563" y="12349"/>
                    <a:pt x="5746" y="12561"/>
                  </a:cubicBezTo>
                  <a:cubicBezTo>
                    <a:pt x="6232" y="13139"/>
                    <a:pt x="6475" y="13899"/>
                    <a:pt x="6566" y="14659"/>
                  </a:cubicBezTo>
                  <a:cubicBezTo>
                    <a:pt x="6597" y="15054"/>
                    <a:pt x="6566" y="15449"/>
                    <a:pt x="6384" y="15753"/>
                  </a:cubicBezTo>
                  <a:cubicBezTo>
                    <a:pt x="6170" y="16087"/>
                    <a:pt x="5968" y="16221"/>
                    <a:pt x="5782" y="16221"/>
                  </a:cubicBezTo>
                  <a:cubicBezTo>
                    <a:pt x="5119" y="16221"/>
                    <a:pt x="4648" y="14525"/>
                    <a:pt x="4530" y="14051"/>
                  </a:cubicBezTo>
                  <a:cubicBezTo>
                    <a:pt x="4439" y="13656"/>
                    <a:pt x="3983" y="12592"/>
                    <a:pt x="4347" y="12257"/>
                  </a:cubicBezTo>
                  <a:cubicBezTo>
                    <a:pt x="4474" y="12130"/>
                    <a:pt x="4661" y="12077"/>
                    <a:pt x="4855" y="12077"/>
                  </a:cubicBezTo>
                  <a:close/>
                  <a:moveTo>
                    <a:pt x="13172" y="0"/>
                  </a:moveTo>
                  <a:cubicBezTo>
                    <a:pt x="12729" y="0"/>
                    <a:pt x="12240" y="117"/>
                    <a:pt x="11703" y="373"/>
                  </a:cubicBezTo>
                  <a:cubicBezTo>
                    <a:pt x="11764" y="677"/>
                    <a:pt x="11825" y="950"/>
                    <a:pt x="11916" y="1224"/>
                  </a:cubicBezTo>
                  <a:cubicBezTo>
                    <a:pt x="11977" y="1558"/>
                    <a:pt x="12037" y="1893"/>
                    <a:pt x="12037" y="2227"/>
                  </a:cubicBezTo>
                  <a:cubicBezTo>
                    <a:pt x="12037" y="2409"/>
                    <a:pt x="12007" y="2592"/>
                    <a:pt x="11977" y="2774"/>
                  </a:cubicBezTo>
                  <a:cubicBezTo>
                    <a:pt x="11916" y="2987"/>
                    <a:pt x="11855" y="3139"/>
                    <a:pt x="11642" y="3200"/>
                  </a:cubicBezTo>
                  <a:cubicBezTo>
                    <a:pt x="11618" y="3208"/>
                    <a:pt x="11591" y="3211"/>
                    <a:pt x="11565" y="3211"/>
                  </a:cubicBezTo>
                  <a:cubicBezTo>
                    <a:pt x="11492" y="3211"/>
                    <a:pt x="11421" y="3183"/>
                    <a:pt x="11399" y="3139"/>
                  </a:cubicBezTo>
                  <a:cubicBezTo>
                    <a:pt x="10913" y="2531"/>
                    <a:pt x="10761" y="1771"/>
                    <a:pt x="10670" y="1011"/>
                  </a:cubicBezTo>
                  <a:cubicBezTo>
                    <a:pt x="10487" y="1133"/>
                    <a:pt x="10274" y="1285"/>
                    <a:pt x="10092" y="1467"/>
                  </a:cubicBezTo>
                  <a:cubicBezTo>
                    <a:pt x="6779" y="4263"/>
                    <a:pt x="4439" y="8032"/>
                    <a:pt x="2888" y="12166"/>
                  </a:cubicBezTo>
                  <a:cubicBezTo>
                    <a:pt x="1885" y="14841"/>
                    <a:pt x="1247" y="17607"/>
                    <a:pt x="882" y="20434"/>
                  </a:cubicBezTo>
                  <a:cubicBezTo>
                    <a:pt x="609" y="22653"/>
                    <a:pt x="1" y="25875"/>
                    <a:pt x="669" y="28063"/>
                  </a:cubicBezTo>
                  <a:cubicBezTo>
                    <a:pt x="821" y="28580"/>
                    <a:pt x="1217" y="29066"/>
                    <a:pt x="1733" y="29188"/>
                  </a:cubicBezTo>
                  <a:cubicBezTo>
                    <a:pt x="1801" y="29203"/>
                    <a:pt x="1869" y="29210"/>
                    <a:pt x="1938" y="29210"/>
                  </a:cubicBezTo>
                  <a:cubicBezTo>
                    <a:pt x="2428" y="29210"/>
                    <a:pt x="2919" y="28847"/>
                    <a:pt x="2919" y="28367"/>
                  </a:cubicBezTo>
                  <a:cubicBezTo>
                    <a:pt x="2983" y="29101"/>
                    <a:pt x="3448" y="29391"/>
                    <a:pt x="3978" y="29391"/>
                  </a:cubicBezTo>
                  <a:cubicBezTo>
                    <a:pt x="4457" y="29391"/>
                    <a:pt x="4988" y="29154"/>
                    <a:pt x="5320" y="28793"/>
                  </a:cubicBezTo>
                  <a:cubicBezTo>
                    <a:pt x="10700" y="22926"/>
                    <a:pt x="14469" y="15601"/>
                    <a:pt x="16110" y="7820"/>
                  </a:cubicBezTo>
                  <a:lnTo>
                    <a:pt x="16110" y="7820"/>
                  </a:lnTo>
                  <a:cubicBezTo>
                    <a:pt x="14834" y="8367"/>
                    <a:pt x="13557" y="8853"/>
                    <a:pt x="12189" y="9005"/>
                  </a:cubicBezTo>
                  <a:cubicBezTo>
                    <a:pt x="12178" y="9007"/>
                    <a:pt x="12167" y="9007"/>
                    <a:pt x="12157" y="9007"/>
                  </a:cubicBezTo>
                  <a:cubicBezTo>
                    <a:pt x="11959" y="9007"/>
                    <a:pt x="11802" y="8752"/>
                    <a:pt x="11946" y="8580"/>
                  </a:cubicBezTo>
                  <a:cubicBezTo>
                    <a:pt x="12645" y="7728"/>
                    <a:pt x="13740" y="7181"/>
                    <a:pt x="14773" y="6786"/>
                  </a:cubicBezTo>
                  <a:cubicBezTo>
                    <a:pt x="15290" y="6573"/>
                    <a:pt x="15806" y="6421"/>
                    <a:pt x="16354" y="6269"/>
                  </a:cubicBezTo>
                  <a:cubicBezTo>
                    <a:pt x="16558" y="3253"/>
                    <a:pt x="15516" y="0"/>
                    <a:pt x="13172" y="0"/>
                  </a:cubicBezTo>
                  <a:close/>
                </a:path>
              </a:pathLst>
            </a:custGeom>
            <a:solidFill>
              <a:srgbClr val="E5E1EE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 flipH="1">
              <a:off x="5239527" y="1561048"/>
              <a:ext cx="698135" cy="712931"/>
            </a:xfrm>
            <a:custGeom>
              <a:rect b="b" l="l" r="r" t="t"/>
              <a:pathLst>
                <a:path extrusionOk="0" h="20767" w="20336">
                  <a:moveTo>
                    <a:pt x="16779" y="6714"/>
                  </a:moveTo>
                  <a:cubicBezTo>
                    <a:pt x="17022" y="6714"/>
                    <a:pt x="17296" y="6775"/>
                    <a:pt x="17417" y="6988"/>
                  </a:cubicBezTo>
                  <a:cubicBezTo>
                    <a:pt x="17569" y="7292"/>
                    <a:pt x="17235" y="7596"/>
                    <a:pt x="16931" y="7778"/>
                  </a:cubicBezTo>
                  <a:cubicBezTo>
                    <a:pt x="16901" y="7808"/>
                    <a:pt x="16901" y="7808"/>
                    <a:pt x="16870" y="7839"/>
                  </a:cubicBezTo>
                  <a:cubicBezTo>
                    <a:pt x="15958" y="8325"/>
                    <a:pt x="14986" y="8903"/>
                    <a:pt x="13952" y="9024"/>
                  </a:cubicBezTo>
                  <a:cubicBezTo>
                    <a:pt x="13853" y="9033"/>
                    <a:pt x="13699" y="9045"/>
                    <a:pt x="13529" y="9045"/>
                  </a:cubicBezTo>
                  <a:cubicBezTo>
                    <a:pt x="13127" y="9045"/>
                    <a:pt x="12630" y="8980"/>
                    <a:pt x="12524" y="8660"/>
                  </a:cubicBezTo>
                  <a:cubicBezTo>
                    <a:pt x="12341" y="8112"/>
                    <a:pt x="13253" y="7596"/>
                    <a:pt x="13618" y="7413"/>
                  </a:cubicBezTo>
                  <a:cubicBezTo>
                    <a:pt x="14591" y="6957"/>
                    <a:pt x="15685" y="6714"/>
                    <a:pt x="16779" y="6714"/>
                  </a:cubicBezTo>
                  <a:close/>
                  <a:moveTo>
                    <a:pt x="10927" y="5510"/>
                  </a:moveTo>
                  <a:cubicBezTo>
                    <a:pt x="10986" y="5510"/>
                    <a:pt x="11043" y="5524"/>
                    <a:pt x="11095" y="5559"/>
                  </a:cubicBezTo>
                  <a:cubicBezTo>
                    <a:pt x="11430" y="5802"/>
                    <a:pt x="11521" y="6198"/>
                    <a:pt x="11490" y="6653"/>
                  </a:cubicBezTo>
                  <a:cubicBezTo>
                    <a:pt x="11430" y="7565"/>
                    <a:pt x="10852" y="8720"/>
                    <a:pt x="10518" y="9146"/>
                  </a:cubicBezTo>
                  <a:cubicBezTo>
                    <a:pt x="10453" y="9253"/>
                    <a:pt x="10328" y="9361"/>
                    <a:pt x="10217" y="9361"/>
                  </a:cubicBezTo>
                  <a:cubicBezTo>
                    <a:pt x="10171" y="9361"/>
                    <a:pt x="10128" y="9342"/>
                    <a:pt x="10092" y="9298"/>
                  </a:cubicBezTo>
                  <a:cubicBezTo>
                    <a:pt x="10062" y="9267"/>
                    <a:pt x="10062" y="9207"/>
                    <a:pt x="10062" y="9146"/>
                  </a:cubicBezTo>
                  <a:cubicBezTo>
                    <a:pt x="10031" y="8872"/>
                    <a:pt x="10031" y="8416"/>
                    <a:pt x="10062" y="8295"/>
                  </a:cubicBezTo>
                  <a:cubicBezTo>
                    <a:pt x="10001" y="7444"/>
                    <a:pt x="9849" y="6380"/>
                    <a:pt x="10518" y="5711"/>
                  </a:cubicBezTo>
                  <a:cubicBezTo>
                    <a:pt x="10626" y="5603"/>
                    <a:pt x="10781" y="5510"/>
                    <a:pt x="10927" y="5510"/>
                  </a:cubicBezTo>
                  <a:close/>
                  <a:moveTo>
                    <a:pt x="9732" y="14091"/>
                  </a:moveTo>
                  <a:cubicBezTo>
                    <a:pt x="10332" y="14091"/>
                    <a:pt x="10997" y="14179"/>
                    <a:pt x="11034" y="14496"/>
                  </a:cubicBezTo>
                  <a:cubicBezTo>
                    <a:pt x="11065" y="14799"/>
                    <a:pt x="10761" y="15012"/>
                    <a:pt x="10305" y="15164"/>
                  </a:cubicBezTo>
                  <a:cubicBezTo>
                    <a:pt x="9515" y="15438"/>
                    <a:pt x="8329" y="15468"/>
                    <a:pt x="8056" y="15529"/>
                  </a:cubicBezTo>
                  <a:cubicBezTo>
                    <a:pt x="7630" y="15590"/>
                    <a:pt x="7204" y="15651"/>
                    <a:pt x="6809" y="15711"/>
                  </a:cubicBezTo>
                  <a:cubicBezTo>
                    <a:pt x="6718" y="15559"/>
                    <a:pt x="6870" y="15377"/>
                    <a:pt x="6992" y="15225"/>
                  </a:cubicBezTo>
                  <a:cubicBezTo>
                    <a:pt x="7539" y="14769"/>
                    <a:pt x="8147" y="14374"/>
                    <a:pt x="8846" y="14161"/>
                  </a:cubicBezTo>
                  <a:cubicBezTo>
                    <a:pt x="8999" y="14126"/>
                    <a:pt x="9353" y="14091"/>
                    <a:pt x="9732" y="14091"/>
                  </a:cubicBezTo>
                  <a:close/>
                  <a:moveTo>
                    <a:pt x="18891" y="0"/>
                  </a:moveTo>
                  <a:cubicBezTo>
                    <a:pt x="18590" y="0"/>
                    <a:pt x="18276" y="71"/>
                    <a:pt x="17995" y="149"/>
                  </a:cubicBezTo>
                  <a:cubicBezTo>
                    <a:pt x="16931" y="453"/>
                    <a:pt x="15898" y="818"/>
                    <a:pt x="14895" y="1273"/>
                  </a:cubicBezTo>
                  <a:cubicBezTo>
                    <a:pt x="14864" y="1273"/>
                    <a:pt x="15168" y="3918"/>
                    <a:pt x="15047" y="4252"/>
                  </a:cubicBezTo>
                  <a:cubicBezTo>
                    <a:pt x="14940" y="4549"/>
                    <a:pt x="14493" y="4921"/>
                    <a:pt x="14109" y="4921"/>
                  </a:cubicBezTo>
                  <a:cubicBezTo>
                    <a:pt x="13943" y="4921"/>
                    <a:pt x="13789" y="4852"/>
                    <a:pt x="13679" y="4678"/>
                  </a:cubicBezTo>
                  <a:cubicBezTo>
                    <a:pt x="13588" y="4526"/>
                    <a:pt x="13588" y="4343"/>
                    <a:pt x="13588" y="4161"/>
                  </a:cubicBezTo>
                  <a:cubicBezTo>
                    <a:pt x="13618" y="3462"/>
                    <a:pt x="13679" y="2732"/>
                    <a:pt x="13648" y="2003"/>
                  </a:cubicBezTo>
                  <a:lnTo>
                    <a:pt x="13648" y="2003"/>
                  </a:lnTo>
                  <a:cubicBezTo>
                    <a:pt x="10852" y="3219"/>
                    <a:pt x="8420" y="5134"/>
                    <a:pt x="6353" y="7413"/>
                  </a:cubicBezTo>
                  <a:cubicBezTo>
                    <a:pt x="5867" y="7991"/>
                    <a:pt x="4773" y="8903"/>
                    <a:pt x="4803" y="9693"/>
                  </a:cubicBezTo>
                  <a:cubicBezTo>
                    <a:pt x="4803" y="10149"/>
                    <a:pt x="5168" y="10726"/>
                    <a:pt x="5229" y="11213"/>
                  </a:cubicBezTo>
                  <a:cubicBezTo>
                    <a:pt x="5290" y="11760"/>
                    <a:pt x="5290" y="12337"/>
                    <a:pt x="5198" y="12885"/>
                  </a:cubicBezTo>
                  <a:cubicBezTo>
                    <a:pt x="5198" y="13006"/>
                    <a:pt x="5138" y="13158"/>
                    <a:pt x="5016" y="13189"/>
                  </a:cubicBezTo>
                  <a:cubicBezTo>
                    <a:pt x="4997" y="13195"/>
                    <a:pt x="4978" y="13198"/>
                    <a:pt x="4959" y="13198"/>
                  </a:cubicBezTo>
                  <a:cubicBezTo>
                    <a:pt x="4803" y="13198"/>
                    <a:pt x="4678" y="12984"/>
                    <a:pt x="4651" y="12793"/>
                  </a:cubicBezTo>
                  <a:cubicBezTo>
                    <a:pt x="4499" y="11973"/>
                    <a:pt x="4469" y="11152"/>
                    <a:pt x="4378" y="10301"/>
                  </a:cubicBezTo>
                  <a:cubicBezTo>
                    <a:pt x="2584" y="12094"/>
                    <a:pt x="1642" y="15012"/>
                    <a:pt x="1065" y="17413"/>
                  </a:cubicBezTo>
                  <a:cubicBezTo>
                    <a:pt x="943" y="17991"/>
                    <a:pt x="1" y="20392"/>
                    <a:pt x="578" y="20757"/>
                  </a:cubicBezTo>
                  <a:cubicBezTo>
                    <a:pt x="589" y="20764"/>
                    <a:pt x="607" y="20767"/>
                    <a:pt x="631" y="20767"/>
                  </a:cubicBezTo>
                  <a:cubicBezTo>
                    <a:pt x="1156" y="20767"/>
                    <a:pt x="4710" y="19260"/>
                    <a:pt x="5320" y="19085"/>
                  </a:cubicBezTo>
                  <a:cubicBezTo>
                    <a:pt x="8572" y="18295"/>
                    <a:pt x="11733" y="16532"/>
                    <a:pt x="13983" y="13766"/>
                  </a:cubicBezTo>
                  <a:cubicBezTo>
                    <a:pt x="15351" y="12094"/>
                    <a:pt x="16658" y="10301"/>
                    <a:pt x="17721" y="8386"/>
                  </a:cubicBezTo>
                  <a:cubicBezTo>
                    <a:pt x="18572" y="6836"/>
                    <a:pt x="20031" y="4313"/>
                    <a:pt x="19880" y="2520"/>
                  </a:cubicBezTo>
                  <a:cubicBezTo>
                    <a:pt x="19606" y="2520"/>
                    <a:pt x="19302" y="2611"/>
                    <a:pt x="18998" y="2732"/>
                  </a:cubicBezTo>
                  <a:cubicBezTo>
                    <a:pt x="18694" y="2854"/>
                    <a:pt x="18390" y="2976"/>
                    <a:pt x="18025" y="2976"/>
                  </a:cubicBezTo>
                  <a:cubicBezTo>
                    <a:pt x="17995" y="2976"/>
                    <a:pt x="17934" y="2976"/>
                    <a:pt x="17904" y="2945"/>
                  </a:cubicBezTo>
                  <a:cubicBezTo>
                    <a:pt x="17843" y="2915"/>
                    <a:pt x="17843" y="2854"/>
                    <a:pt x="17843" y="2824"/>
                  </a:cubicBezTo>
                  <a:cubicBezTo>
                    <a:pt x="17813" y="2398"/>
                    <a:pt x="18177" y="2033"/>
                    <a:pt x="18572" y="1881"/>
                  </a:cubicBezTo>
                  <a:cubicBezTo>
                    <a:pt x="18876" y="1729"/>
                    <a:pt x="19849" y="1760"/>
                    <a:pt x="20062" y="1547"/>
                  </a:cubicBezTo>
                  <a:cubicBezTo>
                    <a:pt x="20335" y="1243"/>
                    <a:pt x="19940" y="453"/>
                    <a:pt x="19667" y="240"/>
                  </a:cubicBezTo>
                  <a:cubicBezTo>
                    <a:pt x="19445" y="63"/>
                    <a:pt x="19174" y="0"/>
                    <a:pt x="18891" y="0"/>
                  </a:cubicBezTo>
                  <a:close/>
                </a:path>
              </a:pathLst>
            </a:custGeom>
            <a:solidFill>
              <a:srgbClr val="E5E1EE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"/>
            <p:cNvSpPr/>
            <p:nvPr/>
          </p:nvSpPr>
          <p:spPr>
            <a:xfrm flipH="1">
              <a:off x="5565113" y="1919869"/>
              <a:ext cx="399670" cy="584442"/>
            </a:xfrm>
            <a:custGeom>
              <a:rect b="b" l="l" r="r" t="t"/>
              <a:pathLst>
                <a:path extrusionOk="0" fill="none" h="17023" w="11642">
                  <a:moveTo>
                    <a:pt x="11642" y="1"/>
                  </a:moveTo>
                  <a:cubicBezTo>
                    <a:pt x="9423" y="1946"/>
                    <a:pt x="7235" y="3892"/>
                    <a:pt x="5046" y="5837"/>
                  </a:cubicBezTo>
                  <a:cubicBezTo>
                    <a:pt x="3861" y="6870"/>
                    <a:pt x="2675" y="7934"/>
                    <a:pt x="1855" y="9302"/>
                  </a:cubicBezTo>
                  <a:cubicBezTo>
                    <a:pt x="517" y="11551"/>
                    <a:pt x="244" y="14348"/>
                    <a:pt x="0" y="17022"/>
                  </a:cubicBez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 flipH="1">
              <a:off x="5998154" y="1840566"/>
              <a:ext cx="210821" cy="823336"/>
            </a:xfrm>
            <a:custGeom>
              <a:rect b="b" l="l" r="r" t="t"/>
              <a:pathLst>
                <a:path extrusionOk="0" fill="none" h="23983" w="6141">
                  <a:moveTo>
                    <a:pt x="1" y="1"/>
                  </a:moveTo>
                  <a:cubicBezTo>
                    <a:pt x="2828" y="4408"/>
                    <a:pt x="5563" y="9241"/>
                    <a:pt x="5928" y="14652"/>
                  </a:cubicBezTo>
                  <a:cubicBezTo>
                    <a:pt x="6141" y="17752"/>
                    <a:pt x="5533" y="20943"/>
                    <a:pt x="6110" y="23983"/>
                  </a:cubicBez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 flipH="1">
              <a:off x="5690294" y="1179020"/>
              <a:ext cx="295362" cy="1407667"/>
            </a:xfrm>
            <a:custGeom>
              <a:rect b="b" l="l" r="r" t="t"/>
              <a:pathLst>
                <a:path extrusionOk="0" fill="none" h="41004" w="8603">
                  <a:moveTo>
                    <a:pt x="8602" y="0"/>
                  </a:moveTo>
                  <a:cubicBezTo>
                    <a:pt x="6536" y="4620"/>
                    <a:pt x="1399" y="17660"/>
                    <a:pt x="639" y="22766"/>
                  </a:cubicBezTo>
                  <a:cubicBezTo>
                    <a:pt x="213" y="25441"/>
                    <a:pt x="183" y="28177"/>
                    <a:pt x="122" y="30882"/>
                  </a:cubicBezTo>
                  <a:lnTo>
                    <a:pt x="1" y="41004"/>
                  </a:ln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 flipH="1">
              <a:off x="5711190" y="2446841"/>
              <a:ext cx="529094" cy="440385"/>
            </a:xfrm>
            <a:custGeom>
              <a:rect b="b" l="l" r="r" t="t"/>
              <a:pathLst>
                <a:path extrusionOk="0" h="12828" w="15412">
                  <a:moveTo>
                    <a:pt x="1" y="1"/>
                  </a:moveTo>
                  <a:cubicBezTo>
                    <a:pt x="1" y="1"/>
                    <a:pt x="1065" y="12797"/>
                    <a:pt x="1065" y="12828"/>
                  </a:cubicBezTo>
                  <a:cubicBezTo>
                    <a:pt x="1065" y="12828"/>
                    <a:pt x="14500" y="12676"/>
                    <a:pt x="14530" y="12615"/>
                  </a:cubicBezTo>
                  <a:lnTo>
                    <a:pt x="15412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 flipH="1">
              <a:off x="6008595" y="1450573"/>
              <a:ext cx="615674" cy="692864"/>
            </a:xfrm>
            <a:custGeom>
              <a:rect b="b" l="l" r="r" t="t"/>
              <a:pathLst>
                <a:path extrusionOk="0" h="20181" w="17934">
                  <a:moveTo>
                    <a:pt x="2918" y="3184"/>
                  </a:moveTo>
                  <a:cubicBezTo>
                    <a:pt x="3496" y="3184"/>
                    <a:pt x="4134" y="3367"/>
                    <a:pt x="4590" y="3762"/>
                  </a:cubicBezTo>
                  <a:cubicBezTo>
                    <a:pt x="4681" y="3853"/>
                    <a:pt x="4712" y="4036"/>
                    <a:pt x="4651" y="4127"/>
                  </a:cubicBezTo>
                  <a:cubicBezTo>
                    <a:pt x="4590" y="4279"/>
                    <a:pt x="4469" y="4339"/>
                    <a:pt x="4317" y="4339"/>
                  </a:cubicBezTo>
                  <a:cubicBezTo>
                    <a:pt x="3982" y="4339"/>
                    <a:pt x="3648" y="4248"/>
                    <a:pt x="3344" y="4096"/>
                  </a:cubicBezTo>
                  <a:cubicBezTo>
                    <a:pt x="3131" y="3975"/>
                    <a:pt x="2918" y="3823"/>
                    <a:pt x="2706" y="3701"/>
                  </a:cubicBezTo>
                  <a:cubicBezTo>
                    <a:pt x="2614" y="3640"/>
                    <a:pt x="2523" y="3549"/>
                    <a:pt x="2493" y="3458"/>
                  </a:cubicBezTo>
                  <a:cubicBezTo>
                    <a:pt x="2493" y="3367"/>
                    <a:pt x="2554" y="3276"/>
                    <a:pt x="2645" y="3245"/>
                  </a:cubicBezTo>
                  <a:cubicBezTo>
                    <a:pt x="2706" y="3184"/>
                    <a:pt x="2827" y="3184"/>
                    <a:pt x="2918" y="3184"/>
                  </a:cubicBezTo>
                  <a:close/>
                  <a:moveTo>
                    <a:pt x="8471" y="2373"/>
                  </a:moveTo>
                  <a:cubicBezTo>
                    <a:pt x="8569" y="2373"/>
                    <a:pt x="8671" y="2421"/>
                    <a:pt x="8785" y="2516"/>
                  </a:cubicBezTo>
                  <a:cubicBezTo>
                    <a:pt x="9180" y="2911"/>
                    <a:pt x="9636" y="3701"/>
                    <a:pt x="9666" y="4279"/>
                  </a:cubicBezTo>
                  <a:cubicBezTo>
                    <a:pt x="9697" y="5039"/>
                    <a:pt x="9119" y="6011"/>
                    <a:pt x="8815" y="6710"/>
                  </a:cubicBezTo>
                  <a:cubicBezTo>
                    <a:pt x="8730" y="6881"/>
                    <a:pt x="8618" y="7078"/>
                    <a:pt x="8455" y="7078"/>
                  </a:cubicBezTo>
                  <a:cubicBezTo>
                    <a:pt x="8443" y="7078"/>
                    <a:pt x="8432" y="7077"/>
                    <a:pt x="8420" y="7075"/>
                  </a:cubicBezTo>
                  <a:cubicBezTo>
                    <a:pt x="8238" y="7075"/>
                    <a:pt x="8146" y="6893"/>
                    <a:pt x="8086" y="6741"/>
                  </a:cubicBezTo>
                  <a:cubicBezTo>
                    <a:pt x="7751" y="5890"/>
                    <a:pt x="7630" y="4978"/>
                    <a:pt x="7690" y="4066"/>
                  </a:cubicBezTo>
                  <a:cubicBezTo>
                    <a:pt x="7721" y="3853"/>
                    <a:pt x="7903" y="2668"/>
                    <a:pt x="8298" y="2425"/>
                  </a:cubicBezTo>
                  <a:cubicBezTo>
                    <a:pt x="8355" y="2390"/>
                    <a:pt x="8412" y="2373"/>
                    <a:pt x="8471" y="2373"/>
                  </a:cubicBezTo>
                  <a:close/>
                  <a:moveTo>
                    <a:pt x="5100" y="6966"/>
                  </a:moveTo>
                  <a:cubicBezTo>
                    <a:pt x="5215" y="6966"/>
                    <a:pt x="5330" y="6973"/>
                    <a:pt x="5441" y="6984"/>
                  </a:cubicBezTo>
                  <a:cubicBezTo>
                    <a:pt x="5745" y="7014"/>
                    <a:pt x="6019" y="7045"/>
                    <a:pt x="6323" y="7105"/>
                  </a:cubicBezTo>
                  <a:cubicBezTo>
                    <a:pt x="6627" y="7136"/>
                    <a:pt x="7599" y="7501"/>
                    <a:pt x="6991" y="7926"/>
                  </a:cubicBezTo>
                  <a:cubicBezTo>
                    <a:pt x="6775" y="8062"/>
                    <a:pt x="6491" y="8119"/>
                    <a:pt x="6185" y="8119"/>
                  </a:cubicBezTo>
                  <a:cubicBezTo>
                    <a:pt x="5804" y="8119"/>
                    <a:pt x="5386" y="8031"/>
                    <a:pt x="5016" y="7896"/>
                  </a:cubicBezTo>
                  <a:cubicBezTo>
                    <a:pt x="4742" y="7805"/>
                    <a:pt x="4499" y="7683"/>
                    <a:pt x="4347" y="7592"/>
                  </a:cubicBezTo>
                  <a:cubicBezTo>
                    <a:pt x="4317" y="7561"/>
                    <a:pt x="4286" y="7531"/>
                    <a:pt x="4256" y="7501"/>
                  </a:cubicBezTo>
                  <a:cubicBezTo>
                    <a:pt x="4195" y="7440"/>
                    <a:pt x="4195" y="7318"/>
                    <a:pt x="4256" y="7227"/>
                  </a:cubicBezTo>
                  <a:cubicBezTo>
                    <a:pt x="4317" y="7136"/>
                    <a:pt x="4408" y="7105"/>
                    <a:pt x="4529" y="7045"/>
                  </a:cubicBezTo>
                  <a:cubicBezTo>
                    <a:pt x="4703" y="6987"/>
                    <a:pt x="4901" y="6966"/>
                    <a:pt x="5100" y="6966"/>
                  </a:cubicBezTo>
                  <a:close/>
                  <a:moveTo>
                    <a:pt x="11850" y="7285"/>
                  </a:moveTo>
                  <a:cubicBezTo>
                    <a:pt x="11852" y="7285"/>
                    <a:pt x="11854" y="7286"/>
                    <a:pt x="11855" y="7288"/>
                  </a:cubicBezTo>
                  <a:cubicBezTo>
                    <a:pt x="12067" y="7592"/>
                    <a:pt x="12128" y="7896"/>
                    <a:pt x="12098" y="8200"/>
                  </a:cubicBezTo>
                  <a:cubicBezTo>
                    <a:pt x="12067" y="8808"/>
                    <a:pt x="11703" y="9355"/>
                    <a:pt x="11399" y="9871"/>
                  </a:cubicBezTo>
                  <a:cubicBezTo>
                    <a:pt x="11247" y="9871"/>
                    <a:pt x="11156" y="9719"/>
                    <a:pt x="11125" y="9568"/>
                  </a:cubicBezTo>
                  <a:cubicBezTo>
                    <a:pt x="11064" y="9112"/>
                    <a:pt x="11095" y="8656"/>
                    <a:pt x="11247" y="8230"/>
                  </a:cubicBezTo>
                  <a:cubicBezTo>
                    <a:pt x="11276" y="8142"/>
                    <a:pt x="11790" y="7285"/>
                    <a:pt x="11850" y="7285"/>
                  </a:cubicBezTo>
                  <a:close/>
                  <a:moveTo>
                    <a:pt x="7052" y="10305"/>
                  </a:moveTo>
                  <a:cubicBezTo>
                    <a:pt x="7455" y="10305"/>
                    <a:pt x="7858" y="10373"/>
                    <a:pt x="8238" y="10479"/>
                  </a:cubicBezTo>
                  <a:cubicBezTo>
                    <a:pt x="9058" y="10723"/>
                    <a:pt x="9849" y="11148"/>
                    <a:pt x="10456" y="11756"/>
                  </a:cubicBezTo>
                  <a:cubicBezTo>
                    <a:pt x="10578" y="11908"/>
                    <a:pt x="10608" y="12090"/>
                    <a:pt x="10487" y="12273"/>
                  </a:cubicBezTo>
                  <a:cubicBezTo>
                    <a:pt x="10418" y="12341"/>
                    <a:pt x="10316" y="12375"/>
                    <a:pt x="10205" y="12375"/>
                  </a:cubicBezTo>
                  <a:cubicBezTo>
                    <a:pt x="10168" y="12375"/>
                    <a:pt x="10130" y="12371"/>
                    <a:pt x="10092" y="12364"/>
                  </a:cubicBezTo>
                  <a:cubicBezTo>
                    <a:pt x="9930" y="12391"/>
                    <a:pt x="9766" y="12403"/>
                    <a:pt x="9602" y="12403"/>
                  </a:cubicBezTo>
                  <a:cubicBezTo>
                    <a:pt x="9029" y="12403"/>
                    <a:pt x="8454" y="12256"/>
                    <a:pt x="7934" y="12090"/>
                  </a:cubicBezTo>
                  <a:cubicBezTo>
                    <a:pt x="7204" y="11878"/>
                    <a:pt x="6475" y="11604"/>
                    <a:pt x="5836" y="11209"/>
                  </a:cubicBezTo>
                  <a:cubicBezTo>
                    <a:pt x="5563" y="11026"/>
                    <a:pt x="5593" y="10662"/>
                    <a:pt x="5867" y="10540"/>
                  </a:cubicBezTo>
                  <a:cubicBezTo>
                    <a:pt x="6247" y="10373"/>
                    <a:pt x="6649" y="10305"/>
                    <a:pt x="7052" y="10305"/>
                  </a:cubicBezTo>
                  <a:close/>
                  <a:moveTo>
                    <a:pt x="16759" y="15071"/>
                  </a:moveTo>
                  <a:cubicBezTo>
                    <a:pt x="16875" y="15071"/>
                    <a:pt x="16973" y="15137"/>
                    <a:pt x="17022" y="15312"/>
                  </a:cubicBezTo>
                  <a:cubicBezTo>
                    <a:pt x="17052" y="15434"/>
                    <a:pt x="17022" y="15555"/>
                    <a:pt x="16992" y="15677"/>
                  </a:cubicBezTo>
                  <a:cubicBezTo>
                    <a:pt x="16961" y="15799"/>
                    <a:pt x="16931" y="15890"/>
                    <a:pt x="16900" y="16011"/>
                  </a:cubicBezTo>
                  <a:cubicBezTo>
                    <a:pt x="16779" y="16315"/>
                    <a:pt x="16596" y="16589"/>
                    <a:pt x="16384" y="16832"/>
                  </a:cubicBezTo>
                  <a:cubicBezTo>
                    <a:pt x="16384" y="16862"/>
                    <a:pt x="16353" y="16893"/>
                    <a:pt x="16323" y="16893"/>
                  </a:cubicBezTo>
                  <a:cubicBezTo>
                    <a:pt x="16292" y="16893"/>
                    <a:pt x="16262" y="16862"/>
                    <a:pt x="16262" y="16862"/>
                  </a:cubicBezTo>
                  <a:cubicBezTo>
                    <a:pt x="16080" y="16710"/>
                    <a:pt x="15988" y="16467"/>
                    <a:pt x="15958" y="16255"/>
                  </a:cubicBezTo>
                  <a:cubicBezTo>
                    <a:pt x="15958" y="16011"/>
                    <a:pt x="16019" y="15768"/>
                    <a:pt x="16110" y="15555"/>
                  </a:cubicBezTo>
                  <a:cubicBezTo>
                    <a:pt x="16193" y="15369"/>
                    <a:pt x="16514" y="15071"/>
                    <a:pt x="16759" y="15071"/>
                  </a:cubicBezTo>
                  <a:close/>
                  <a:moveTo>
                    <a:pt x="9544" y="17105"/>
                  </a:moveTo>
                  <a:cubicBezTo>
                    <a:pt x="9544" y="17105"/>
                    <a:pt x="9544" y="17106"/>
                    <a:pt x="9545" y="17106"/>
                  </a:cubicBezTo>
                  <a:cubicBezTo>
                    <a:pt x="9544" y="17105"/>
                    <a:pt x="9544" y="17105"/>
                    <a:pt x="9544" y="17105"/>
                  </a:cubicBezTo>
                  <a:close/>
                  <a:moveTo>
                    <a:pt x="10578" y="17835"/>
                  </a:moveTo>
                  <a:cubicBezTo>
                    <a:pt x="10579" y="17836"/>
                    <a:pt x="10580" y="17836"/>
                    <a:pt x="10581" y="17837"/>
                  </a:cubicBezTo>
                  <a:lnTo>
                    <a:pt x="10581" y="17837"/>
                  </a:lnTo>
                  <a:cubicBezTo>
                    <a:pt x="10580" y="17836"/>
                    <a:pt x="10579" y="17836"/>
                    <a:pt x="10578" y="17835"/>
                  </a:cubicBezTo>
                  <a:close/>
                  <a:moveTo>
                    <a:pt x="5239" y="0"/>
                  </a:moveTo>
                  <a:cubicBezTo>
                    <a:pt x="4787" y="0"/>
                    <a:pt x="4317" y="56"/>
                    <a:pt x="3830" y="175"/>
                  </a:cubicBezTo>
                  <a:cubicBezTo>
                    <a:pt x="2706" y="449"/>
                    <a:pt x="1703" y="1057"/>
                    <a:pt x="1095" y="2060"/>
                  </a:cubicBezTo>
                  <a:cubicBezTo>
                    <a:pt x="0" y="3853"/>
                    <a:pt x="487" y="6224"/>
                    <a:pt x="1459" y="8139"/>
                  </a:cubicBezTo>
                  <a:cubicBezTo>
                    <a:pt x="3131" y="11482"/>
                    <a:pt x="6444" y="14644"/>
                    <a:pt x="9362" y="16984"/>
                  </a:cubicBezTo>
                  <a:cubicBezTo>
                    <a:pt x="9423" y="17045"/>
                    <a:pt x="9483" y="17075"/>
                    <a:pt x="9544" y="17105"/>
                  </a:cubicBezTo>
                  <a:lnTo>
                    <a:pt x="9544" y="17105"/>
                  </a:lnTo>
                  <a:cubicBezTo>
                    <a:pt x="9550" y="17094"/>
                    <a:pt x="10336" y="16832"/>
                    <a:pt x="10365" y="16832"/>
                  </a:cubicBezTo>
                  <a:cubicBezTo>
                    <a:pt x="10791" y="16771"/>
                    <a:pt x="11216" y="16710"/>
                    <a:pt x="11642" y="16680"/>
                  </a:cubicBezTo>
                  <a:cubicBezTo>
                    <a:pt x="11824" y="16680"/>
                    <a:pt x="12037" y="16680"/>
                    <a:pt x="12159" y="16771"/>
                  </a:cubicBezTo>
                  <a:cubicBezTo>
                    <a:pt x="12767" y="17197"/>
                    <a:pt x="11551" y="17592"/>
                    <a:pt x="11277" y="17683"/>
                  </a:cubicBezTo>
                  <a:cubicBezTo>
                    <a:pt x="11199" y="17709"/>
                    <a:pt x="10807" y="17847"/>
                    <a:pt x="10640" y="17847"/>
                  </a:cubicBezTo>
                  <a:cubicBezTo>
                    <a:pt x="10614" y="17847"/>
                    <a:pt x="10594" y="17844"/>
                    <a:pt x="10581" y="17837"/>
                  </a:cubicBezTo>
                  <a:lnTo>
                    <a:pt x="10581" y="17837"/>
                  </a:lnTo>
                  <a:cubicBezTo>
                    <a:pt x="11431" y="18353"/>
                    <a:pt x="12281" y="18839"/>
                    <a:pt x="13101" y="19385"/>
                  </a:cubicBezTo>
                  <a:cubicBezTo>
                    <a:pt x="13496" y="19689"/>
                    <a:pt x="13952" y="19963"/>
                    <a:pt x="14438" y="20115"/>
                  </a:cubicBezTo>
                  <a:cubicBezTo>
                    <a:pt x="14604" y="20156"/>
                    <a:pt x="14781" y="20180"/>
                    <a:pt x="14958" y="20180"/>
                  </a:cubicBezTo>
                  <a:cubicBezTo>
                    <a:pt x="15298" y="20180"/>
                    <a:pt x="15637" y="20092"/>
                    <a:pt x="15897" y="19872"/>
                  </a:cubicBezTo>
                  <a:cubicBezTo>
                    <a:pt x="16748" y="19112"/>
                    <a:pt x="15472" y="18443"/>
                    <a:pt x="16779" y="18048"/>
                  </a:cubicBezTo>
                  <a:cubicBezTo>
                    <a:pt x="17387" y="17896"/>
                    <a:pt x="17782" y="17258"/>
                    <a:pt x="17843" y="16619"/>
                  </a:cubicBezTo>
                  <a:cubicBezTo>
                    <a:pt x="17934" y="16011"/>
                    <a:pt x="17751" y="15373"/>
                    <a:pt x="17539" y="14765"/>
                  </a:cubicBezTo>
                  <a:cubicBezTo>
                    <a:pt x="16201" y="10905"/>
                    <a:pt x="13830" y="7470"/>
                    <a:pt x="11460" y="4096"/>
                  </a:cubicBezTo>
                  <a:cubicBezTo>
                    <a:pt x="9953" y="1915"/>
                    <a:pt x="7893" y="0"/>
                    <a:pt x="5239" y="0"/>
                  </a:cubicBezTo>
                  <a:close/>
                </a:path>
              </a:pathLst>
            </a:custGeom>
            <a:solidFill>
              <a:srgbClr val="E5E1EE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Variables &amp; Strings</a:t>
            </a:r>
            <a:endParaRPr/>
          </a:p>
        </p:txBody>
      </p:sp>
      <p:pic>
        <p:nvPicPr>
          <p:cNvPr id="491" name="Google Shape;4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8750"/>
            <a:ext cx="6037374" cy="35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7375" y="1128750"/>
            <a:ext cx="3106625" cy="35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Formatting Output</a:t>
            </a:r>
            <a:endParaRPr/>
          </a:p>
        </p:txBody>
      </p:sp>
      <p:pic>
        <p:nvPicPr>
          <p:cNvPr id="498" name="Google Shape;4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170125"/>
            <a:ext cx="4419601" cy="353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70125"/>
            <a:ext cx="4572000" cy="353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Functions in Python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/>
          </a:p>
        </p:txBody>
      </p:sp>
      <p:pic>
        <p:nvPicPr>
          <p:cNvPr id="505" name="Google Shape;5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25" y="1017725"/>
            <a:ext cx="6989024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Dictionary</a:t>
            </a:r>
            <a:endParaRPr/>
          </a:p>
        </p:txBody>
      </p:sp>
      <p:pic>
        <p:nvPicPr>
          <p:cNvPr id="511" name="Google Shape;5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70125"/>
            <a:ext cx="7058674" cy="35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0"/>
          <p:cNvSpPr txBox="1"/>
          <p:nvPr/>
        </p:nvSpPr>
        <p:spPr>
          <a:xfrm>
            <a:off x="4125" y="4725100"/>
            <a:ext cx="70545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NOTE: Don’t name your dictionary myDict leads to weird conditions</a:t>
            </a:r>
            <a:endParaRPr b="0" i="1" sz="1400" u="none" cap="none" strike="noStrike">
              <a:solidFill>
                <a:srgbClr val="000000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List </a:t>
            </a:r>
            <a:endParaRPr/>
          </a:p>
        </p:txBody>
      </p:sp>
      <p:pic>
        <p:nvPicPr>
          <p:cNvPr id="518" name="Google Shape;5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075" y="985725"/>
            <a:ext cx="4272151" cy="371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8228" y="985725"/>
            <a:ext cx="4045775" cy="37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Tuple &amp; Sets</a:t>
            </a:r>
            <a:endParaRPr/>
          </a:p>
        </p:txBody>
      </p:sp>
      <p:pic>
        <p:nvPicPr>
          <p:cNvPr id="525" name="Google Shape;5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600" y="1682696"/>
            <a:ext cx="4871849" cy="23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2"/>
          <p:cNvPicPr preferRelativeResize="0"/>
          <p:nvPr/>
        </p:nvPicPr>
        <p:blipFill rotWithShape="1">
          <a:blip r:embed="rId4">
            <a:alphaModFix/>
          </a:blip>
          <a:srcRect b="-11669" l="0" r="0" t="0"/>
          <a:stretch/>
        </p:blipFill>
        <p:spPr>
          <a:xfrm>
            <a:off x="0" y="1682700"/>
            <a:ext cx="5072649" cy="27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Lambda Function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/>
          </a:p>
        </p:txBody>
      </p:sp>
      <p:pic>
        <p:nvPicPr>
          <p:cNvPr id="532" name="Google Shape;5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70125"/>
            <a:ext cx="4419600" cy="350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1170125"/>
            <a:ext cx="4267201" cy="35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Class</a:t>
            </a:r>
            <a:endParaRPr/>
          </a:p>
        </p:txBody>
      </p:sp>
      <p:pic>
        <p:nvPicPr>
          <p:cNvPr id="539" name="Google Shape;5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17725"/>
            <a:ext cx="3906050" cy="39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6050" y="1017725"/>
            <a:ext cx="3111250" cy="39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map AND filter</a:t>
            </a:r>
            <a:endParaRPr/>
          </a:p>
        </p:txBody>
      </p:sp>
      <p:pic>
        <p:nvPicPr>
          <p:cNvPr id="546" name="Google Shape;5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750" y="1017725"/>
            <a:ext cx="4948524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2275" y="1017725"/>
            <a:ext cx="2761083" cy="37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738" y="4807838"/>
            <a:ext cx="5505450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dff22241ae_0_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8150" lvl="0" marL="457200" rtl="0" algn="ctr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Wap to find a number is prime or composite</a:t>
            </a:r>
            <a:endParaRPr/>
          </a:p>
          <a:p>
            <a:pPr indent="-438150" lvl="0" marL="457200" rtl="0" algn="ctr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WAP to calculate an area of triangle or rectangle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e788982085_0_1"/>
          <p:cNvSpPr txBox="1"/>
          <p:nvPr>
            <p:ph type="title"/>
          </p:nvPr>
        </p:nvSpPr>
        <p:spPr>
          <a:xfrm>
            <a:off x="4350175" y="1492250"/>
            <a:ext cx="4080600" cy="14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Feedback</a:t>
            </a:r>
            <a:endParaRPr sz="5000"/>
          </a:p>
        </p:txBody>
      </p:sp>
      <p:sp>
        <p:nvSpPr>
          <p:cNvPr id="367" name="Google Shape;367;g3e788982085_0_1"/>
          <p:cNvSpPr txBox="1"/>
          <p:nvPr>
            <p:ph idx="1" type="subTitle"/>
          </p:nvPr>
        </p:nvSpPr>
        <p:spPr>
          <a:xfrm>
            <a:off x="4189475" y="2929450"/>
            <a:ext cx="4241400" cy="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-Recieved Response: 2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Rating: ⅘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-Class was interactive and fun</a:t>
            </a:r>
            <a:endParaRPr/>
          </a:p>
        </p:txBody>
      </p:sp>
      <p:pic>
        <p:nvPicPr>
          <p:cNvPr id="368" name="Google Shape;368;g3e788982085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850" y="1605025"/>
            <a:ext cx="3457275" cy="21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2"/>
          <p:cNvSpPr/>
          <p:nvPr/>
        </p:nvSpPr>
        <p:spPr>
          <a:xfrm>
            <a:off x="3462950" y="1670300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4" name="Google Shape;374;p12"/>
          <p:cNvCxnSpPr>
            <a:stCxn id="375" idx="3"/>
          </p:cNvCxnSpPr>
          <p:nvPr/>
        </p:nvCxnSpPr>
        <p:spPr>
          <a:xfrm>
            <a:off x="2516225" y="1910727"/>
            <a:ext cx="1894800" cy="1030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76" name="Google Shape;376;p12"/>
          <p:cNvCxnSpPr>
            <a:stCxn id="377" idx="1"/>
          </p:cNvCxnSpPr>
          <p:nvPr/>
        </p:nvCxnSpPr>
        <p:spPr>
          <a:xfrm flipH="1">
            <a:off x="4825700" y="3835771"/>
            <a:ext cx="1863000" cy="141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78" name="Google Shape;378;p12"/>
          <p:cNvCxnSpPr>
            <a:stCxn id="379" idx="1"/>
          </p:cNvCxnSpPr>
          <p:nvPr/>
        </p:nvCxnSpPr>
        <p:spPr>
          <a:xfrm flipH="1">
            <a:off x="4796825" y="1910727"/>
            <a:ext cx="1830900" cy="217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1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To introduce myself:</a:t>
            </a:r>
            <a:endParaRPr/>
          </a:p>
        </p:txBody>
      </p:sp>
      <p:sp>
        <p:nvSpPr>
          <p:cNvPr id="375" name="Google Shape;375;p12"/>
          <p:cNvSpPr txBox="1"/>
          <p:nvPr/>
        </p:nvSpPr>
        <p:spPr>
          <a:xfrm>
            <a:off x="713225" y="1683477"/>
            <a:ext cx="1803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AI/ML Engineer</a:t>
            </a:r>
            <a:endParaRPr b="1" i="0" sz="1700" u="none" cap="none" strike="noStrike">
              <a:solidFill>
                <a:schemeClr val="dk1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381" name="Google Shape;381;p12"/>
          <p:cNvSpPr txBox="1"/>
          <p:nvPr/>
        </p:nvSpPr>
        <p:spPr>
          <a:xfrm>
            <a:off x="713225" y="2150402"/>
            <a:ext cx="2341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Javra Software</a:t>
            </a:r>
            <a:endParaRPr b="0" i="0" sz="16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379" name="Google Shape;379;p12"/>
          <p:cNvSpPr txBox="1"/>
          <p:nvPr/>
        </p:nvSpPr>
        <p:spPr>
          <a:xfrm>
            <a:off x="6627725" y="1683477"/>
            <a:ext cx="1803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Interests</a:t>
            </a:r>
            <a:endParaRPr b="1" i="0" sz="2200" u="none" cap="none" strike="noStrike">
              <a:solidFill>
                <a:schemeClr val="dk1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382" name="Google Shape;382;p12"/>
          <p:cNvSpPr txBox="1"/>
          <p:nvPr/>
        </p:nvSpPr>
        <p:spPr>
          <a:xfrm>
            <a:off x="6088775" y="2150402"/>
            <a:ext cx="2341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NLP</a:t>
            </a:r>
            <a:endParaRPr b="0" i="0" sz="16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Data Sceience</a:t>
            </a:r>
            <a:endParaRPr b="0" i="0" sz="16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Image Segmentation</a:t>
            </a:r>
            <a:endParaRPr b="0" i="0" sz="16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377" name="Google Shape;377;p12"/>
          <p:cNvSpPr txBox="1"/>
          <p:nvPr/>
        </p:nvSpPr>
        <p:spPr>
          <a:xfrm>
            <a:off x="6688700" y="3107371"/>
            <a:ext cx="2117400" cy="14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Love teaching &amp; learning concepts</a:t>
            </a:r>
            <a:endParaRPr b="1" i="0" sz="2200" u="none" cap="none" strike="noStrike">
              <a:solidFill>
                <a:schemeClr val="dk1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383" name="Google Shape;383;p12"/>
          <p:cNvSpPr txBox="1"/>
          <p:nvPr/>
        </p:nvSpPr>
        <p:spPr>
          <a:xfrm>
            <a:off x="6088925" y="3347052"/>
            <a:ext cx="2341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384" name="Google Shape;384;p12"/>
          <p:cNvGrpSpPr/>
          <p:nvPr/>
        </p:nvGrpSpPr>
        <p:grpSpPr>
          <a:xfrm>
            <a:off x="2859133" y="1713653"/>
            <a:ext cx="2663693" cy="2623302"/>
            <a:chOff x="3240133" y="1713653"/>
            <a:chExt cx="2663693" cy="2623302"/>
          </a:xfrm>
        </p:grpSpPr>
        <p:sp>
          <p:nvSpPr>
            <p:cNvPr id="385" name="Google Shape;385;p12"/>
            <p:cNvSpPr/>
            <p:nvPr/>
          </p:nvSpPr>
          <p:spPr>
            <a:xfrm>
              <a:off x="3240133" y="3605846"/>
              <a:ext cx="463156" cy="405394"/>
            </a:xfrm>
            <a:custGeom>
              <a:rect b="b" l="l" r="r" t="t"/>
              <a:pathLst>
                <a:path extrusionOk="0" h="11468" w="13102">
                  <a:moveTo>
                    <a:pt x="1273" y="1"/>
                  </a:moveTo>
                  <a:cubicBezTo>
                    <a:pt x="963" y="1"/>
                    <a:pt x="726" y="66"/>
                    <a:pt x="548" y="161"/>
                  </a:cubicBezTo>
                  <a:cubicBezTo>
                    <a:pt x="122" y="374"/>
                    <a:pt x="0" y="677"/>
                    <a:pt x="0" y="677"/>
                  </a:cubicBezTo>
                  <a:lnTo>
                    <a:pt x="7995" y="11468"/>
                  </a:lnTo>
                  <a:cubicBezTo>
                    <a:pt x="8207" y="11438"/>
                    <a:pt x="8450" y="11346"/>
                    <a:pt x="8724" y="11164"/>
                  </a:cubicBezTo>
                  <a:cubicBezTo>
                    <a:pt x="9666" y="10556"/>
                    <a:pt x="10913" y="9188"/>
                    <a:pt x="11733" y="8368"/>
                  </a:cubicBezTo>
                  <a:cubicBezTo>
                    <a:pt x="11824" y="8276"/>
                    <a:pt x="11916" y="8185"/>
                    <a:pt x="11976" y="8094"/>
                  </a:cubicBezTo>
                  <a:cubicBezTo>
                    <a:pt x="12128" y="7972"/>
                    <a:pt x="12250" y="7851"/>
                    <a:pt x="12341" y="7790"/>
                  </a:cubicBezTo>
                  <a:cubicBezTo>
                    <a:pt x="13101" y="7243"/>
                    <a:pt x="12463" y="6665"/>
                    <a:pt x="12463" y="6665"/>
                  </a:cubicBezTo>
                  <a:cubicBezTo>
                    <a:pt x="10578" y="6361"/>
                    <a:pt x="11277" y="3930"/>
                    <a:pt x="10213" y="3595"/>
                  </a:cubicBezTo>
                  <a:cubicBezTo>
                    <a:pt x="10213" y="3595"/>
                    <a:pt x="9757" y="3474"/>
                    <a:pt x="8359" y="3170"/>
                  </a:cubicBezTo>
                  <a:cubicBezTo>
                    <a:pt x="6961" y="2896"/>
                    <a:pt x="5350" y="1802"/>
                    <a:pt x="3922" y="951"/>
                  </a:cubicBezTo>
                  <a:cubicBezTo>
                    <a:pt x="2709" y="235"/>
                    <a:pt x="1860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6" name="Google Shape;386;p12"/>
            <p:cNvGrpSpPr/>
            <p:nvPr/>
          </p:nvGrpSpPr>
          <p:grpSpPr>
            <a:xfrm>
              <a:off x="3468989" y="1713653"/>
              <a:ext cx="2434837" cy="2623302"/>
              <a:chOff x="3468989" y="1713653"/>
              <a:chExt cx="2434837" cy="2623302"/>
            </a:xfrm>
          </p:grpSpPr>
          <p:sp>
            <p:nvSpPr>
              <p:cNvPr id="387" name="Google Shape;387;p12"/>
              <p:cNvSpPr/>
              <p:nvPr/>
            </p:nvSpPr>
            <p:spPr>
              <a:xfrm>
                <a:off x="3468989" y="2213940"/>
                <a:ext cx="2434837" cy="2123015"/>
              </a:xfrm>
              <a:custGeom>
                <a:rect b="b" l="l" r="r" t="t"/>
                <a:pathLst>
                  <a:path extrusionOk="0" h="60057" w="68878">
                    <a:moveTo>
                      <a:pt x="48995" y="0"/>
                    </a:moveTo>
                    <a:cubicBezTo>
                      <a:pt x="48048" y="0"/>
                      <a:pt x="47094" y="77"/>
                      <a:pt x="46141" y="234"/>
                    </a:cubicBezTo>
                    <a:cubicBezTo>
                      <a:pt x="41673" y="964"/>
                      <a:pt x="37600" y="3365"/>
                      <a:pt x="34287" y="8137"/>
                    </a:cubicBezTo>
                    <a:cubicBezTo>
                      <a:pt x="28998" y="15797"/>
                      <a:pt x="34713" y="22940"/>
                      <a:pt x="20244" y="27317"/>
                    </a:cubicBezTo>
                    <a:cubicBezTo>
                      <a:pt x="10578" y="30235"/>
                      <a:pt x="1" y="42818"/>
                      <a:pt x="10578" y="53335"/>
                    </a:cubicBezTo>
                    <a:cubicBezTo>
                      <a:pt x="11095" y="53882"/>
                      <a:pt x="11703" y="54399"/>
                      <a:pt x="12341" y="54886"/>
                    </a:cubicBezTo>
                    <a:cubicBezTo>
                      <a:pt x="15503" y="57317"/>
                      <a:pt x="19880" y="59080"/>
                      <a:pt x="25716" y="59658"/>
                    </a:cubicBezTo>
                    <a:cubicBezTo>
                      <a:pt x="28401" y="59926"/>
                      <a:pt x="30925" y="60057"/>
                      <a:pt x="33296" y="60057"/>
                    </a:cubicBezTo>
                    <a:cubicBezTo>
                      <a:pt x="57247" y="60057"/>
                      <a:pt x="65598" y="46716"/>
                      <a:pt x="67783" y="27134"/>
                    </a:cubicBezTo>
                    <a:cubicBezTo>
                      <a:pt x="68877" y="17560"/>
                      <a:pt x="66355" y="11237"/>
                      <a:pt x="63254" y="7164"/>
                    </a:cubicBezTo>
                    <a:cubicBezTo>
                      <a:pt x="62920" y="6739"/>
                      <a:pt x="62586" y="6344"/>
                      <a:pt x="62251" y="5949"/>
                    </a:cubicBezTo>
                    <a:cubicBezTo>
                      <a:pt x="62069" y="5736"/>
                      <a:pt x="61856" y="5523"/>
                      <a:pt x="61674" y="5341"/>
                    </a:cubicBezTo>
                    <a:cubicBezTo>
                      <a:pt x="58305" y="1921"/>
                      <a:pt x="53733" y="0"/>
                      <a:pt x="489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2"/>
              <p:cNvSpPr/>
              <p:nvPr/>
            </p:nvSpPr>
            <p:spPr>
              <a:xfrm>
                <a:off x="4554234" y="2553159"/>
                <a:ext cx="349258" cy="528094"/>
              </a:xfrm>
              <a:custGeom>
                <a:rect b="b" l="l" r="r" t="t"/>
                <a:pathLst>
                  <a:path extrusionOk="0" h="14939" w="9880">
                    <a:moveTo>
                      <a:pt x="4742" y="0"/>
                    </a:moveTo>
                    <a:cubicBezTo>
                      <a:pt x="4742" y="0"/>
                      <a:pt x="0" y="11155"/>
                      <a:pt x="1703" y="13861"/>
                    </a:cubicBezTo>
                    <a:cubicBezTo>
                      <a:pt x="2149" y="14565"/>
                      <a:pt x="2709" y="14939"/>
                      <a:pt x="3321" y="14939"/>
                    </a:cubicBezTo>
                    <a:cubicBezTo>
                      <a:pt x="4292" y="14939"/>
                      <a:pt x="5395" y="13997"/>
                      <a:pt x="6384" y="11946"/>
                    </a:cubicBezTo>
                    <a:cubicBezTo>
                      <a:pt x="8602" y="7204"/>
                      <a:pt x="9879" y="2219"/>
                      <a:pt x="9879" y="2219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2"/>
              <p:cNvSpPr/>
              <p:nvPr/>
            </p:nvSpPr>
            <p:spPr>
              <a:xfrm>
                <a:off x="4677782" y="2235115"/>
                <a:ext cx="271912" cy="442829"/>
              </a:xfrm>
              <a:custGeom>
                <a:rect b="b" l="l" r="r" t="t"/>
                <a:pathLst>
                  <a:path extrusionOk="0" h="12527" w="7692">
                    <a:moveTo>
                      <a:pt x="5563" y="0"/>
                    </a:moveTo>
                    <a:cubicBezTo>
                      <a:pt x="5563" y="0"/>
                      <a:pt x="4408" y="760"/>
                      <a:pt x="2767" y="3921"/>
                    </a:cubicBezTo>
                    <a:cubicBezTo>
                      <a:pt x="2706" y="4012"/>
                      <a:pt x="2676" y="4103"/>
                      <a:pt x="2615" y="4195"/>
                    </a:cubicBezTo>
                    <a:cubicBezTo>
                      <a:pt x="2311" y="4833"/>
                      <a:pt x="1946" y="5562"/>
                      <a:pt x="1612" y="6413"/>
                    </a:cubicBezTo>
                    <a:cubicBezTo>
                      <a:pt x="1551" y="6505"/>
                      <a:pt x="1521" y="6596"/>
                      <a:pt x="1490" y="6687"/>
                    </a:cubicBezTo>
                    <a:cubicBezTo>
                      <a:pt x="1247" y="7234"/>
                      <a:pt x="1034" y="7842"/>
                      <a:pt x="791" y="8480"/>
                    </a:cubicBezTo>
                    <a:cubicBezTo>
                      <a:pt x="761" y="8572"/>
                      <a:pt x="700" y="8663"/>
                      <a:pt x="670" y="8754"/>
                    </a:cubicBezTo>
                    <a:cubicBezTo>
                      <a:pt x="457" y="9362"/>
                      <a:pt x="244" y="10000"/>
                      <a:pt x="1" y="10669"/>
                    </a:cubicBezTo>
                    <a:cubicBezTo>
                      <a:pt x="1" y="10669"/>
                      <a:pt x="518" y="11490"/>
                      <a:pt x="1885" y="12037"/>
                    </a:cubicBezTo>
                    <a:cubicBezTo>
                      <a:pt x="1977" y="12097"/>
                      <a:pt x="2068" y="12128"/>
                      <a:pt x="2159" y="12158"/>
                    </a:cubicBezTo>
                    <a:cubicBezTo>
                      <a:pt x="2778" y="12355"/>
                      <a:pt x="3554" y="12526"/>
                      <a:pt x="4487" y="12526"/>
                    </a:cubicBezTo>
                    <a:cubicBezTo>
                      <a:pt x="4561" y="12526"/>
                      <a:pt x="4636" y="12525"/>
                      <a:pt x="4712" y="12523"/>
                    </a:cubicBezTo>
                    <a:cubicBezTo>
                      <a:pt x="4712" y="12523"/>
                      <a:pt x="6840" y="8328"/>
                      <a:pt x="7265" y="5441"/>
                    </a:cubicBezTo>
                    <a:cubicBezTo>
                      <a:pt x="7691" y="2553"/>
                      <a:pt x="7326" y="790"/>
                      <a:pt x="55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2"/>
              <p:cNvSpPr/>
              <p:nvPr/>
            </p:nvSpPr>
            <p:spPr>
              <a:xfrm>
                <a:off x="4598280" y="2169151"/>
                <a:ext cx="875761" cy="1226044"/>
              </a:xfrm>
              <a:custGeom>
                <a:rect b="b" l="l" r="r" t="t"/>
                <a:pathLst>
                  <a:path extrusionOk="0" h="34683" w="24774">
                    <a:moveTo>
                      <a:pt x="13953" y="0"/>
                    </a:moveTo>
                    <a:cubicBezTo>
                      <a:pt x="13863" y="0"/>
                      <a:pt x="13777" y="35"/>
                      <a:pt x="13709" y="103"/>
                    </a:cubicBezTo>
                    <a:lnTo>
                      <a:pt x="13679" y="103"/>
                    </a:lnTo>
                    <a:cubicBezTo>
                      <a:pt x="13253" y="468"/>
                      <a:pt x="12797" y="711"/>
                      <a:pt x="12341" y="833"/>
                    </a:cubicBezTo>
                    <a:cubicBezTo>
                      <a:pt x="12250" y="863"/>
                      <a:pt x="12159" y="893"/>
                      <a:pt x="12068" y="924"/>
                    </a:cubicBezTo>
                    <a:cubicBezTo>
                      <a:pt x="12007" y="954"/>
                      <a:pt x="11916" y="954"/>
                      <a:pt x="11855" y="985"/>
                    </a:cubicBezTo>
                    <a:cubicBezTo>
                      <a:pt x="11794" y="985"/>
                      <a:pt x="11703" y="1015"/>
                      <a:pt x="11642" y="1015"/>
                    </a:cubicBezTo>
                    <a:cubicBezTo>
                      <a:pt x="11460" y="1045"/>
                      <a:pt x="11308" y="1076"/>
                      <a:pt x="11125" y="1076"/>
                    </a:cubicBezTo>
                    <a:cubicBezTo>
                      <a:pt x="10366" y="1167"/>
                      <a:pt x="9575" y="1167"/>
                      <a:pt x="8937" y="1319"/>
                    </a:cubicBezTo>
                    <a:cubicBezTo>
                      <a:pt x="8815" y="1349"/>
                      <a:pt x="8724" y="1380"/>
                      <a:pt x="8663" y="1410"/>
                    </a:cubicBezTo>
                    <a:cubicBezTo>
                      <a:pt x="8329" y="1501"/>
                      <a:pt x="8056" y="1653"/>
                      <a:pt x="7812" y="1866"/>
                    </a:cubicBezTo>
                    <a:cubicBezTo>
                      <a:pt x="7660" y="1988"/>
                      <a:pt x="7539" y="2109"/>
                      <a:pt x="7448" y="2261"/>
                    </a:cubicBezTo>
                    <a:cubicBezTo>
                      <a:pt x="7326" y="2413"/>
                      <a:pt x="7235" y="2596"/>
                      <a:pt x="7144" y="2808"/>
                    </a:cubicBezTo>
                    <a:cubicBezTo>
                      <a:pt x="7113" y="2930"/>
                      <a:pt x="7083" y="3051"/>
                      <a:pt x="7022" y="3173"/>
                    </a:cubicBezTo>
                    <a:cubicBezTo>
                      <a:pt x="6961" y="3507"/>
                      <a:pt x="6900" y="3872"/>
                      <a:pt x="6870" y="4358"/>
                    </a:cubicBezTo>
                    <a:cubicBezTo>
                      <a:pt x="6870" y="4450"/>
                      <a:pt x="6870" y="4541"/>
                      <a:pt x="6840" y="4632"/>
                    </a:cubicBezTo>
                    <a:cubicBezTo>
                      <a:pt x="6779" y="5513"/>
                      <a:pt x="6748" y="6669"/>
                      <a:pt x="6597" y="8067"/>
                    </a:cubicBezTo>
                    <a:cubicBezTo>
                      <a:pt x="6566" y="8219"/>
                      <a:pt x="6536" y="8340"/>
                      <a:pt x="6536" y="8492"/>
                    </a:cubicBezTo>
                    <a:cubicBezTo>
                      <a:pt x="6414" y="9465"/>
                      <a:pt x="6232" y="10590"/>
                      <a:pt x="5958" y="11836"/>
                    </a:cubicBezTo>
                    <a:cubicBezTo>
                      <a:pt x="5928" y="11988"/>
                      <a:pt x="5897" y="12140"/>
                      <a:pt x="5867" y="12292"/>
                    </a:cubicBezTo>
                    <a:cubicBezTo>
                      <a:pt x="5867" y="12322"/>
                      <a:pt x="5867" y="12352"/>
                      <a:pt x="5837" y="12383"/>
                    </a:cubicBezTo>
                    <a:cubicBezTo>
                      <a:pt x="5776" y="12687"/>
                      <a:pt x="5715" y="13021"/>
                      <a:pt x="5624" y="13325"/>
                    </a:cubicBezTo>
                    <a:cubicBezTo>
                      <a:pt x="5593" y="13447"/>
                      <a:pt x="5563" y="13538"/>
                      <a:pt x="5563" y="13629"/>
                    </a:cubicBezTo>
                    <a:cubicBezTo>
                      <a:pt x="5502" y="13842"/>
                      <a:pt x="5441" y="14024"/>
                      <a:pt x="5381" y="14237"/>
                    </a:cubicBezTo>
                    <a:cubicBezTo>
                      <a:pt x="5350" y="14389"/>
                      <a:pt x="5320" y="14571"/>
                      <a:pt x="5259" y="14723"/>
                    </a:cubicBezTo>
                    <a:cubicBezTo>
                      <a:pt x="5229" y="14784"/>
                      <a:pt x="5229" y="14815"/>
                      <a:pt x="5229" y="14875"/>
                    </a:cubicBezTo>
                    <a:cubicBezTo>
                      <a:pt x="5198" y="14906"/>
                      <a:pt x="5198" y="14967"/>
                      <a:pt x="5168" y="15027"/>
                    </a:cubicBezTo>
                    <a:cubicBezTo>
                      <a:pt x="5077" y="15362"/>
                      <a:pt x="4955" y="15726"/>
                      <a:pt x="4864" y="16091"/>
                    </a:cubicBezTo>
                    <a:cubicBezTo>
                      <a:pt x="4742" y="16456"/>
                      <a:pt x="4621" y="16821"/>
                      <a:pt x="4499" y="17185"/>
                    </a:cubicBezTo>
                    <a:cubicBezTo>
                      <a:pt x="4469" y="17246"/>
                      <a:pt x="4469" y="17307"/>
                      <a:pt x="4438" y="17368"/>
                    </a:cubicBezTo>
                    <a:cubicBezTo>
                      <a:pt x="4408" y="17459"/>
                      <a:pt x="4378" y="17581"/>
                      <a:pt x="4347" y="17672"/>
                    </a:cubicBezTo>
                    <a:cubicBezTo>
                      <a:pt x="4256" y="17915"/>
                      <a:pt x="4165" y="18158"/>
                      <a:pt x="4074" y="18401"/>
                    </a:cubicBezTo>
                    <a:cubicBezTo>
                      <a:pt x="3739" y="19343"/>
                      <a:pt x="3192" y="20833"/>
                      <a:pt x="2554" y="22444"/>
                    </a:cubicBezTo>
                    <a:cubicBezTo>
                      <a:pt x="2523" y="22565"/>
                      <a:pt x="2463" y="22717"/>
                      <a:pt x="2402" y="22839"/>
                    </a:cubicBezTo>
                    <a:cubicBezTo>
                      <a:pt x="2007" y="23872"/>
                      <a:pt x="1551" y="24936"/>
                      <a:pt x="1125" y="25939"/>
                    </a:cubicBezTo>
                    <a:cubicBezTo>
                      <a:pt x="943" y="26365"/>
                      <a:pt x="791" y="26760"/>
                      <a:pt x="609" y="27155"/>
                    </a:cubicBezTo>
                    <a:cubicBezTo>
                      <a:pt x="578" y="27216"/>
                      <a:pt x="578" y="27246"/>
                      <a:pt x="548" y="27277"/>
                    </a:cubicBezTo>
                    <a:cubicBezTo>
                      <a:pt x="365" y="27702"/>
                      <a:pt x="183" y="28128"/>
                      <a:pt x="1" y="28462"/>
                    </a:cubicBezTo>
                    <a:cubicBezTo>
                      <a:pt x="274" y="28888"/>
                      <a:pt x="609" y="29283"/>
                      <a:pt x="1004" y="29648"/>
                    </a:cubicBezTo>
                    <a:lnTo>
                      <a:pt x="1034" y="29708"/>
                    </a:lnTo>
                    <a:cubicBezTo>
                      <a:pt x="1308" y="29952"/>
                      <a:pt x="1612" y="30225"/>
                      <a:pt x="1916" y="30499"/>
                    </a:cubicBezTo>
                    <a:cubicBezTo>
                      <a:pt x="2007" y="30590"/>
                      <a:pt x="2128" y="30681"/>
                      <a:pt x="2250" y="30772"/>
                    </a:cubicBezTo>
                    <a:cubicBezTo>
                      <a:pt x="3162" y="31471"/>
                      <a:pt x="4226" y="32110"/>
                      <a:pt x="5381" y="32687"/>
                    </a:cubicBezTo>
                    <a:cubicBezTo>
                      <a:pt x="5502" y="32748"/>
                      <a:pt x="5593" y="32778"/>
                      <a:pt x="5715" y="32839"/>
                    </a:cubicBezTo>
                    <a:cubicBezTo>
                      <a:pt x="6019" y="32991"/>
                      <a:pt x="6353" y="33113"/>
                      <a:pt x="6657" y="33234"/>
                    </a:cubicBezTo>
                    <a:cubicBezTo>
                      <a:pt x="6779" y="33295"/>
                      <a:pt x="6900" y="33325"/>
                      <a:pt x="6992" y="33386"/>
                    </a:cubicBezTo>
                    <a:cubicBezTo>
                      <a:pt x="8268" y="33842"/>
                      <a:pt x="9606" y="34207"/>
                      <a:pt x="11004" y="34450"/>
                    </a:cubicBezTo>
                    <a:cubicBezTo>
                      <a:pt x="11156" y="34480"/>
                      <a:pt x="11338" y="34480"/>
                      <a:pt x="11490" y="34511"/>
                    </a:cubicBezTo>
                    <a:cubicBezTo>
                      <a:pt x="11946" y="34572"/>
                      <a:pt x="12372" y="34632"/>
                      <a:pt x="12828" y="34663"/>
                    </a:cubicBezTo>
                    <a:lnTo>
                      <a:pt x="13253" y="34663"/>
                    </a:lnTo>
                    <a:cubicBezTo>
                      <a:pt x="13555" y="34675"/>
                      <a:pt x="13858" y="34683"/>
                      <a:pt x="14160" y="34683"/>
                    </a:cubicBezTo>
                    <a:cubicBezTo>
                      <a:pt x="14587" y="34683"/>
                      <a:pt x="15014" y="34668"/>
                      <a:pt x="15442" y="34632"/>
                    </a:cubicBezTo>
                    <a:cubicBezTo>
                      <a:pt x="16080" y="34572"/>
                      <a:pt x="16718" y="34480"/>
                      <a:pt x="17326" y="34359"/>
                    </a:cubicBezTo>
                    <a:lnTo>
                      <a:pt x="17661" y="34298"/>
                    </a:lnTo>
                    <a:cubicBezTo>
                      <a:pt x="17782" y="34268"/>
                      <a:pt x="17904" y="34237"/>
                      <a:pt x="18056" y="34207"/>
                    </a:cubicBezTo>
                    <a:lnTo>
                      <a:pt x="18086" y="34207"/>
                    </a:lnTo>
                    <a:cubicBezTo>
                      <a:pt x="18329" y="33812"/>
                      <a:pt x="18603" y="33234"/>
                      <a:pt x="18907" y="32505"/>
                    </a:cubicBezTo>
                    <a:cubicBezTo>
                      <a:pt x="18937" y="32414"/>
                      <a:pt x="18968" y="32322"/>
                      <a:pt x="19028" y="32231"/>
                    </a:cubicBezTo>
                    <a:cubicBezTo>
                      <a:pt x="19211" y="31714"/>
                      <a:pt x="19423" y="31167"/>
                      <a:pt x="19667" y="30590"/>
                    </a:cubicBezTo>
                    <a:cubicBezTo>
                      <a:pt x="19697" y="30499"/>
                      <a:pt x="19727" y="30407"/>
                      <a:pt x="19758" y="30316"/>
                    </a:cubicBezTo>
                    <a:cubicBezTo>
                      <a:pt x="20700" y="27763"/>
                      <a:pt x="21642" y="24815"/>
                      <a:pt x="22038" y="23568"/>
                    </a:cubicBezTo>
                    <a:lnTo>
                      <a:pt x="22068" y="23508"/>
                    </a:lnTo>
                    <a:cubicBezTo>
                      <a:pt x="22098" y="23356"/>
                      <a:pt x="22159" y="23204"/>
                      <a:pt x="22190" y="23052"/>
                    </a:cubicBezTo>
                    <a:cubicBezTo>
                      <a:pt x="22250" y="22809"/>
                      <a:pt x="22341" y="22596"/>
                      <a:pt x="22402" y="22353"/>
                    </a:cubicBezTo>
                    <a:cubicBezTo>
                      <a:pt x="22615" y="21532"/>
                      <a:pt x="22828" y="20711"/>
                      <a:pt x="23010" y="19860"/>
                    </a:cubicBezTo>
                    <a:cubicBezTo>
                      <a:pt x="23010" y="19769"/>
                      <a:pt x="23041" y="19647"/>
                      <a:pt x="23071" y="19556"/>
                    </a:cubicBezTo>
                    <a:cubicBezTo>
                      <a:pt x="23071" y="19526"/>
                      <a:pt x="23071" y="19526"/>
                      <a:pt x="23071" y="19495"/>
                    </a:cubicBezTo>
                    <a:cubicBezTo>
                      <a:pt x="23101" y="19404"/>
                      <a:pt x="23132" y="19283"/>
                      <a:pt x="23132" y="19161"/>
                    </a:cubicBezTo>
                    <a:cubicBezTo>
                      <a:pt x="23162" y="19100"/>
                      <a:pt x="23162" y="19040"/>
                      <a:pt x="23193" y="18979"/>
                    </a:cubicBezTo>
                    <a:cubicBezTo>
                      <a:pt x="23314" y="18340"/>
                      <a:pt x="23405" y="17733"/>
                      <a:pt x="23527" y="17094"/>
                    </a:cubicBezTo>
                    <a:cubicBezTo>
                      <a:pt x="23527" y="16973"/>
                      <a:pt x="23557" y="16881"/>
                      <a:pt x="23557" y="16790"/>
                    </a:cubicBezTo>
                    <a:cubicBezTo>
                      <a:pt x="23588" y="16608"/>
                      <a:pt x="23618" y="16426"/>
                      <a:pt x="23648" y="16274"/>
                    </a:cubicBezTo>
                    <a:cubicBezTo>
                      <a:pt x="23679" y="16152"/>
                      <a:pt x="23679" y="16030"/>
                      <a:pt x="23709" y="15909"/>
                    </a:cubicBezTo>
                    <a:cubicBezTo>
                      <a:pt x="23770" y="15483"/>
                      <a:pt x="23831" y="15058"/>
                      <a:pt x="23892" y="14632"/>
                    </a:cubicBezTo>
                    <a:cubicBezTo>
                      <a:pt x="23922" y="14511"/>
                      <a:pt x="23922" y="14419"/>
                      <a:pt x="23952" y="14298"/>
                    </a:cubicBezTo>
                    <a:cubicBezTo>
                      <a:pt x="23952" y="14267"/>
                      <a:pt x="23952" y="14237"/>
                      <a:pt x="23952" y="14207"/>
                    </a:cubicBezTo>
                    <a:cubicBezTo>
                      <a:pt x="24135" y="12991"/>
                      <a:pt x="24287" y="11745"/>
                      <a:pt x="24469" y="10438"/>
                    </a:cubicBezTo>
                    <a:cubicBezTo>
                      <a:pt x="24773" y="8310"/>
                      <a:pt x="24682" y="6608"/>
                      <a:pt x="24165" y="5331"/>
                    </a:cubicBezTo>
                    <a:cubicBezTo>
                      <a:pt x="24013" y="4997"/>
                      <a:pt x="23861" y="4723"/>
                      <a:pt x="23679" y="4480"/>
                    </a:cubicBezTo>
                    <a:cubicBezTo>
                      <a:pt x="23405" y="4055"/>
                      <a:pt x="23071" y="3751"/>
                      <a:pt x="22676" y="3507"/>
                    </a:cubicBezTo>
                    <a:cubicBezTo>
                      <a:pt x="22493" y="3386"/>
                      <a:pt x="22311" y="3325"/>
                      <a:pt x="22129" y="3234"/>
                    </a:cubicBezTo>
                    <a:lnTo>
                      <a:pt x="22068" y="3234"/>
                    </a:lnTo>
                    <a:cubicBezTo>
                      <a:pt x="21703" y="3082"/>
                      <a:pt x="21338" y="2930"/>
                      <a:pt x="21034" y="2747"/>
                    </a:cubicBezTo>
                    <a:cubicBezTo>
                      <a:pt x="20974" y="2717"/>
                      <a:pt x="20913" y="2687"/>
                      <a:pt x="20852" y="2656"/>
                    </a:cubicBezTo>
                    <a:cubicBezTo>
                      <a:pt x="20670" y="2565"/>
                      <a:pt x="20518" y="2474"/>
                      <a:pt x="20366" y="2352"/>
                    </a:cubicBezTo>
                    <a:cubicBezTo>
                      <a:pt x="20183" y="2231"/>
                      <a:pt x="20001" y="2140"/>
                      <a:pt x="19849" y="2018"/>
                    </a:cubicBezTo>
                    <a:cubicBezTo>
                      <a:pt x="19849" y="1988"/>
                      <a:pt x="19819" y="1988"/>
                      <a:pt x="19788" y="1957"/>
                    </a:cubicBezTo>
                    <a:cubicBezTo>
                      <a:pt x="19758" y="1927"/>
                      <a:pt x="19697" y="1896"/>
                      <a:pt x="19667" y="1866"/>
                    </a:cubicBezTo>
                    <a:cubicBezTo>
                      <a:pt x="19241" y="1501"/>
                      <a:pt x="18937" y="1197"/>
                      <a:pt x="18785" y="1045"/>
                    </a:cubicBezTo>
                    <a:cubicBezTo>
                      <a:pt x="18724" y="985"/>
                      <a:pt x="18664" y="954"/>
                      <a:pt x="18572" y="924"/>
                    </a:cubicBezTo>
                    <a:lnTo>
                      <a:pt x="14043" y="12"/>
                    </a:lnTo>
                    <a:cubicBezTo>
                      <a:pt x="14013" y="4"/>
                      <a:pt x="13983" y="0"/>
                      <a:pt x="139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2"/>
              <p:cNvSpPr/>
              <p:nvPr/>
            </p:nvSpPr>
            <p:spPr>
              <a:xfrm>
                <a:off x="4355461" y="3945666"/>
                <a:ext cx="198808" cy="190218"/>
              </a:xfrm>
              <a:custGeom>
                <a:rect b="b" l="l" r="r" t="t"/>
                <a:pathLst>
                  <a:path extrusionOk="0" h="5381" w="5624">
                    <a:moveTo>
                      <a:pt x="0" y="1"/>
                    </a:moveTo>
                    <a:lnTo>
                      <a:pt x="1854" y="5381"/>
                    </a:lnTo>
                    <a:lnTo>
                      <a:pt x="5623" y="5168"/>
                    </a:lnTo>
                    <a:lnTo>
                      <a:pt x="4742" y="18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2"/>
              <p:cNvSpPr/>
              <p:nvPr/>
            </p:nvSpPr>
            <p:spPr>
              <a:xfrm>
                <a:off x="4102956" y="4101206"/>
                <a:ext cx="491082" cy="234547"/>
              </a:xfrm>
              <a:custGeom>
                <a:rect b="b" l="l" r="r" t="t"/>
                <a:pathLst>
                  <a:path extrusionOk="0" h="6635" w="13892">
                    <a:moveTo>
                      <a:pt x="9093" y="1"/>
                    </a:moveTo>
                    <a:cubicBezTo>
                      <a:pt x="8939" y="1"/>
                      <a:pt x="8795" y="38"/>
                      <a:pt x="8663" y="130"/>
                    </a:cubicBezTo>
                    <a:cubicBezTo>
                      <a:pt x="8663" y="130"/>
                      <a:pt x="8298" y="403"/>
                      <a:pt x="7204" y="1346"/>
                    </a:cubicBezTo>
                    <a:cubicBezTo>
                      <a:pt x="6140" y="2318"/>
                      <a:pt x="4316" y="2926"/>
                      <a:pt x="2766" y="3564"/>
                    </a:cubicBezTo>
                    <a:cubicBezTo>
                      <a:pt x="760" y="4385"/>
                      <a:pt x="183" y="5206"/>
                      <a:pt x="91" y="5783"/>
                    </a:cubicBezTo>
                    <a:cubicBezTo>
                      <a:pt x="0" y="6239"/>
                      <a:pt x="183" y="6513"/>
                      <a:pt x="183" y="6513"/>
                    </a:cubicBezTo>
                    <a:lnTo>
                      <a:pt x="13617" y="6634"/>
                    </a:lnTo>
                    <a:cubicBezTo>
                      <a:pt x="13709" y="6452"/>
                      <a:pt x="13769" y="6209"/>
                      <a:pt x="13800" y="5874"/>
                    </a:cubicBezTo>
                    <a:cubicBezTo>
                      <a:pt x="13891" y="4750"/>
                      <a:pt x="13557" y="2926"/>
                      <a:pt x="13374" y="1801"/>
                    </a:cubicBezTo>
                    <a:cubicBezTo>
                      <a:pt x="13374" y="1650"/>
                      <a:pt x="13344" y="1528"/>
                      <a:pt x="13344" y="1406"/>
                    </a:cubicBezTo>
                    <a:cubicBezTo>
                      <a:pt x="13314" y="1224"/>
                      <a:pt x="13283" y="1072"/>
                      <a:pt x="13283" y="950"/>
                    </a:cubicBezTo>
                    <a:cubicBezTo>
                      <a:pt x="13306" y="238"/>
                      <a:pt x="12825" y="151"/>
                      <a:pt x="12589" y="151"/>
                    </a:cubicBezTo>
                    <a:cubicBezTo>
                      <a:pt x="12513" y="151"/>
                      <a:pt x="12462" y="160"/>
                      <a:pt x="12462" y="160"/>
                    </a:cubicBezTo>
                    <a:cubicBezTo>
                      <a:pt x="12105" y="509"/>
                      <a:pt x="11738" y="630"/>
                      <a:pt x="11374" y="630"/>
                    </a:cubicBezTo>
                    <a:cubicBezTo>
                      <a:pt x="10544" y="630"/>
                      <a:pt x="9731" y="1"/>
                      <a:pt x="90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2"/>
              <p:cNvSpPr/>
              <p:nvPr/>
            </p:nvSpPr>
            <p:spPr>
              <a:xfrm>
                <a:off x="4163121" y="3125899"/>
                <a:ext cx="696289" cy="911146"/>
              </a:xfrm>
              <a:custGeom>
                <a:rect b="b" l="l" r="r" t="t"/>
                <a:pathLst>
                  <a:path extrusionOk="0" h="25775" w="19697">
                    <a:moveTo>
                      <a:pt x="10539" y="0"/>
                    </a:moveTo>
                    <a:cubicBezTo>
                      <a:pt x="7112" y="0"/>
                      <a:pt x="1144" y="536"/>
                      <a:pt x="669" y="4224"/>
                    </a:cubicBezTo>
                    <a:cubicBezTo>
                      <a:pt x="0" y="9422"/>
                      <a:pt x="6049" y="25410"/>
                      <a:pt x="6049" y="25410"/>
                    </a:cubicBezTo>
                    <a:lnTo>
                      <a:pt x="10669" y="25774"/>
                    </a:lnTo>
                    <a:lnTo>
                      <a:pt x="10578" y="17020"/>
                    </a:lnTo>
                    <a:cubicBezTo>
                      <a:pt x="10457" y="12127"/>
                      <a:pt x="10578" y="9452"/>
                      <a:pt x="9393" y="7020"/>
                    </a:cubicBezTo>
                    <a:lnTo>
                      <a:pt x="9393" y="7020"/>
                    </a:lnTo>
                    <a:lnTo>
                      <a:pt x="19028" y="7963"/>
                    </a:lnTo>
                    <a:cubicBezTo>
                      <a:pt x="19028" y="7963"/>
                      <a:pt x="19697" y="1944"/>
                      <a:pt x="12919" y="90"/>
                    </a:cubicBezTo>
                    <a:cubicBezTo>
                      <a:pt x="12919" y="90"/>
                      <a:pt x="11942" y="0"/>
                      <a:pt x="105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2"/>
              <p:cNvSpPr/>
              <p:nvPr/>
            </p:nvSpPr>
            <p:spPr>
              <a:xfrm>
                <a:off x="3583982" y="3625465"/>
                <a:ext cx="223518" cy="236421"/>
              </a:xfrm>
              <a:custGeom>
                <a:rect b="b" l="l" r="r" t="t"/>
                <a:pathLst>
                  <a:path extrusionOk="0" h="6688" w="6323">
                    <a:moveTo>
                      <a:pt x="3891" y="1"/>
                    </a:moveTo>
                    <a:lnTo>
                      <a:pt x="0" y="3831"/>
                    </a:lnTo>
                    <a:lnTo>
                      <a:pt x="2432" y="6688"/>
                    </a:lnTo>
                    <a:lnTo>
                      <a:pt x="6322" y="3800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2"/>
              <p:cNvSpPr/>
              <p:nvPr/>
            </p:nvSpPr>
            <p:spPr>
              <a:xfrm>
                <a:off x="3630185" y="3075808"/>
                <a:ext cx="1613904" cy="740971"/>
              </a:xfrm>
              <a:custGeom>
                <a:rect b="b" l="l" r="r" t="t"/>
                <a:pathLst>
                  <a:path extrusionOk="0" h="20961" w="45655">
                    <a:moveTo>
                      <a:pt x="21958" y="0"/>
                    </a:moveTo>
                    <a:cubicBezTo>
                      <a:pt x="21803" y="0"/>
                      <a:pt x="21657" y="6"/>
                      <a:pt x="21520" y="18"/>
                    </a:cubicBezTo>
                    <a:cubicBezTo>
                      <a:pt x="16201" y="474"/>
                      <a:pt x="0" y="17495"/>
                      <a:pt x="0" y="17495"/>
                    </a:cubicBezTo>
                    <a:lnTo>
                      <a:pt x="3252" y="20960"/>
                    </a:lnTo>
                    <a:cubicBezTo>
                      <a:pt x="3252" y="20960"/>
                      <a:pt x="6991" y="18924"/>
                      <a:pt x="11611" y="16553"/>
                    </a:cubicBezTo>
                    <a:cubicBezTo>
                      <a:pt x="16201" y="14182"/>
                      <a:pt x="20700" y="11143"/>
                      <a:pt x="22918" y="8559"/>
                    </a:cubicBezTo>
                    <a:cubicBezTo>
                      <a:pt x="22918" y="8559"/>
                      <a:pt x="32736" y="16158"/>
                      <a:pt x="39059" y="16492"/>
                    </a:cubicBezTo>
                    <a:cubicBezTo>
                      <a:pt x="39187" y="16499"/>
                      <a:pt x="39313" y="16503"/>
                      <a:pt x="39437" y="16503"/>
                    </a:cubicBezTo>
                    <a:cubicBezTo>
                      <a:pt x="41884" y="16503"/>
                      <a:pt x="43359" y="15100"/>
                      <a:pt x="44256" y="13422"/>
                    </a:cubicBezTo>
                    <a:cubicBezTo>
                      <a:pt x="44408" y="13179"/>
                      <a:pt x="44530" y="12905"/>
                      <a:pt x="44651" y="12632"/>
                    </a:cubicBezTo>
                    <a:cubicBezTo>
                      <a:pt x="45563" y="10474"/>
                      <a:pt x="45654" y="8225"/>
                      <a:pt x="45654" y="8225"/>
                    </a:cubicBezTo>
                    <a:cubicBezTo>
                      <a:pt x="45654" y="8225"/>
                      <a:pt x="27821" y="0"/>
                      <a:pt x="21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2"/>
              <p:cNvSpPr/>
              <p:nvPr/>
            </p:nvSpPr>
            <p:spPr>
              <a:xfrm>
                <a:off x="5372975" y="2648780"/>
                <a:ext cx="270816" cy="527104"/>
              </a:xfrm>
              <a:custGeom>
                <a:rect b="b" l="l" r="r" t="t"/>
                <a:pathLst>
                  <a:path extrusionOk="0" h="14911" w="7661">
                    <a:moveTo>
                      <a:pt x="5472" y="0"/>
                    </a:moveTo>
                    <a:lnTo>
                      <a:pt x="1" y="1003"/>
                    </a:lnTo>
                    <a:cubicBezTo>
                      <a:pt x="1" y="1003"/>
                      <a:pt x="123" y="6171"/>
                      <a:pt x="1278" y="11277"/>
                    </a:cubicBezTo>
                    <a:cubicBezTo>
                      <a:pt x="1817" y="13744"/>
                      <a:pt x="2822" y="14911"/>
                      <a:pt x="3899" y="14911"/>
                    </a:cubicBezTo>
                    <a:cubicBezTo>
                      <a:pt x="4401" y="14911"/>
                      <a:pt x="4919" y="14657"/>
                      <a:pt x="5411" y="14165"/>
                    </a:cubicBezTo>
                    <a:cubicBezTo>
                      <a:pt x="7661" y="11885"/>
                      <a:pt x="5472" y="1"/>
                      <a:pt x="54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2"/>
              <p:cNvSpPr/>
              <p:nvPr/>
            </p:nvSpPr>
            <p:spPr>
              <a:xfrm>
                <a:off x="5053871" y="3000265"/>
                <a:ext cx="553404" cy="204535"/>
              </a:xfrm>
              <a:custGeom>
                <a:rect b="b" l="l" r="r" t="t"/>
                <a:pathLst>
                  <a:path extrusionOk="0" h="5786" w="15655">
                    <a:moveTo>
                      <a:pt x="11666" y="0"/>
                    </a:moveTo>
                    <a:cubicBezTo>
                      <a:pt x="10010" y="0"/>
                      <a:pt x="8163" y="333"/>
                      <a:pt x="6779" y="605"/>
                    </a:cubicBezTo>
                    <a:cubicBezTo>
                      <a:pt x="5593" y="848"/>
                      <a:pt x="2949" y="969"/>
                      <a:pt x="760" y="1152"/>
                    </a:cubicBezTo>
                    <a:cubicBezTo>
                      <a:pt x="92" y="2185"/>
                      <a:pt x="0" y="3583"/>
                      <a:pt x="456" y="4708"/>
                    </a:cubicBezTo>
                    <a:cubicBezTo>
                      <a:pt x="2648" y="5190"/>
                      <a:pt x="6481" y="5786"/>
                      <a:pt x="9596" y="5786"/>
                    </a:cubicBezTo>
                    <a:cubicBezTo>
                      <a:pt x="10412" y="5786"/>
                      <a:pt x="11179" y="5745"/>
                      <a:pt x="11855" y="5650"/>
                    </a:cubicBezTo>
                    <a:cubicBezTo>
                      <a:pt x="13192" y="5468"/>
                      <a:pt x="14043" y="4799"/>
                      <a:pt x="14560" y="4070"/>
                    </a:cubicBezTo>
                    <a:cubicBezTo>
                      <a:pt x="15654" y="2489"/>
                      <a:pt x="14682" y="270"/>
                      <a:pt x="12767" y="57"/>
                    </a:cubicBezTo>
                    <a:cubicBezTo>
                      <a:pt x="12415" y="18"/>
                      <a:pt x="12045" y="0"/>
                      <a:pt x="1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12"/>
              <p:cNvSpPr/>
              <p:nvPr/>
            </p:nvSpPr>
            <p:spPr>
              <a:xfrm>
                <a:off x="4946407" y="3021581"/>
                <a:ext cx="166605" cy="54863"/>
              </a:xfrm>
              <a:custGeom>
                <a:rect b="b" l="l" r="r" t="t"/>
                <a:pathLst>
                  <a:path extrusionOk="0" h="1552" w="4713">
                    <a:moveTo>
                      <a:pt x="2754" y="0"/>
                    </a:moveTo>
                    <a:cubicBezTo>
                      <a:pt x="1988" y="0"/>
                      <a:pt x="1219" y="94"/>
                      <a:pt x="913" y="427"/>
                    </a:cubicBezTo>
                    <a:cubicBezTo>
                      <a:pt x="183" y="1157"/>
                      <a:pt x="1" y="1552"/>
                      <a:pt x="1" y="1552"/>
                    </a:cubicBezTo>
                    <a:lnTo>
                      <a:pt x="4712" y="154"/>
                    </a:lnTo>
                    <a:cubicBezTo>
                      <a:pt x="4712" y="154"/>
                      <a:pt x="3735" y="0"/>
                      <a:pt x="2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12"/>
              <p:cNvSpPr/>
              <p:nvPr/>
            </p:nvSpPr>
            <p:spPr>
              <a:xfrm>
                <a:off x="4844351" y="3024233"/>
                <a:ext cx="356752" cy="206550"/>
              </a:xfrm>
              <a:custGeom>
                <a:rect b="b" l="l" r="r" t="t"/>
                <a:pathLst>
                  <a:path extrusionOk="0" h="5843" w="10092">
                    <a:moveTo>
                      <a:pt x="7200" y="0"/>
                    </a:moveTo>
                    <a:cubicBezTo>
                      <a:pt x="7100" y="0"/>
                      <a:pt x="7000" y="6"/>
                      <a:pt x="6900" y="18"/>
                    </a:cubicBezTo>
                    <a:cubicBezTo>
                      <a:pt x="5897" y="109"/>
                      <a:pt x="4438" y="322"/>
                      <a:pt x="3283" y="778"/>
                    </a:cubicBezTo>
                    <a:cubicBezTo>
                      <a:pt x="1490" y="1477"/>
                      <a:pt x="0" y="3209"/>
                      <a:pt x="335" y="3696"/>
                    </a:cubicBezTo>
                    <a:cubicBezTo>
                      <a:pt x="371" y="3745"/>
                      <a:pt x="417" y="3767"/>
                      <a:pt x="471" y="3767"/>
                    </a:cubicBezTo>
                    <a:cubicBezTo>
                      <a:pt x="922" y="3767"/>
                      <a:pt x="1956" y="2261"/>
                      <a:pt x="2797" y="2206"/>
                    </a:cubicBezTo>
                    <a:lnTo>
                      <a:pt x="2797" y="2206"/>
                    </a:lnTo>
                    <a:cubicBezTo>
                      <a:pt x="2797" y="2206"/>
                      <a:pt x="183" y="3908"/>
                      <a:pt x="335" y="4577"/>
                    </a:cubicBezTo>
                    <a:cubicBezTo>
                      <a:pt x="353" y="4689"/>
                      <a:pt x="407" y="4736"/>
                      <a:pt x="489" y="4736"/>
                    </a:cubicBezTo>
                    <a:cubicBezTo>
                      <a:pt x="944" y="4736"/>
                      <a:pt x="2255" y="3273"/>
                      <a:pt x="3131" y="3118"/>
                    </a:cubicBezTo>
                    <a:lnTo>
                      <a:pt x="3131" y="3118"/>
                    </a:lnTo>
                    <a:cubicBezTo>
                      <a:pt x="3131" y="3118"/>
                      <a:pt x="730" y="4851"/>
                      <a:pt x="1003" y="5185"/>
                    </a:cubicBezTo>
                    <a:cubicBezTo>
                      <a:pt x="1066" y="5267"/>
                      <a:pt x="1142" y="5301"/>
                      <a:pt x="1230" y="5301"/>
                    </a:cubicBezTo>
                    <a:cubicBezTo>
                      <a:pt x="1699" y="5301"/>
                      <a:pt x="2509" y="4315"/>
                      <a:pt x="3405" y="4212"/>
                    </a:cubicBezTo>
                    <a:lnTo>
                      <a:pt x="3405" y="4212"/>
                    </a:lnTo>
                    <a:cubicBezTo>
                      <a:pt x="3404" y="4212"/>
                      <a:pt x="1672" y="5276"/>
                      <a:pt x="1854" y="5763"/>
                    </a:cubicBezTo>
                    <a:cubicBezTo>
                      <a:pt x="1879" y="5818"/>
                      <a:pt x="1929" y="5843"/>
                      <a:pt x="2002" y="5843"/>
                    </a:cubicBezTo>
                    <a:cubicBezTo>
                      <a:pt x="2528" y="5843"/>
                      <a:pt x="4206" y="4534"/>
                      <a:pt x="5296" y="4534"/>
                    </a:cubicBezTo>
                    <a:cubicBezTo>
                      <a:pt x="5356" y="4534"/>
                      <a:pt x="5415" y="4538"/>
                      <a:pt x="5471" y="4547"/>
                    </a:cubicBezTo>
                    <a:cubicBezTo>
                      <a:pt x="6121" y="4644"/>
                      <a:pt x="6710" y="4776"/>
                      <a:pt x="7252" y="4776"/>
                    </a:cubicBezTo>
                    <a:cubicBezTo>
                      <a:pt x="7724" y="4776"/>
                      <a:pt x="8161" y="4676"/>
                      <a:pt x="8572" y="4364"/>
                    </a:cubicBezTo>
                    <a:cubicBezTo>
                      <a:pt x="9241" y="3878"/>
                      <a:pt x="10092" y="2662"/>
                      <a:pt x="9423" y="1355"/>
                    </a:cubicBezTo>
                    <a:cubicBezTo>
                      <a:pt x="9011" y="504"/>
                      <a:pt x="8128" y="0"/>
                      <a:pt x="7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12"/>
              <p:cNvSpPr/>
              <p:nvPr/>
            </p:nvSpPr>
            <p:spPr>
              <a:xfrm>
                <a:off x="5406310" y="2422045"/>
                <a:ext cx="152606" cy="154267"/>
              </a:xfrm>
              <a:custGeom>
                <a:rect b="b" l="l" r="r" t="t"/>
                <a:pathLst>
                  <a:path extrusionOk="0" h="4364" w="4317">
                    <a:moveTo>
                      <a:pt x="3009" y="1"/>
                    </a:moveTo>
                    <a:cubicBezTo>
                      <a:pt x="2462" y="335"/>
                      <a:pt x="1976" y="730"/>
                      <a:pt x="1550" y="1186"/>
                    </a:cubicBezTo>
                    <a:cubicBezTo>
                      <a:pt x="1064" y="1673"/>
                      <a:pt x="608" y="2220"/>
                      <a:pt x="335" y="2888"/>
                    </a:cubicBezTo>
                    <a:cubicBezTo>
                      <a:pt x="183" y="3284"/>
                      <a:pt x="0" y="3861"/>
                      <a:pt x="395" y="4195"/>
                    </a:cubicBezTo>
                    <a:cubicBezTo>
                      <a:pt x="530" y="4318"/>
                      <a:pt x="701" y="4363"/>
                      <a:pt x="883" y="4363"/>
                    </a:cubicBezTo>
                    <a:cubicBezTo>
                      <a:pt x="1197" y="4363"/>
                      <a:pt x="1544" y="4231"/>
                      <a:pt x="1794" y="4135"/>
                    </a:cubicBezTo>
                    <a:cubicBezTo>
                      <a:pt x="2553" y="3891"/>
                      <a:pt x="3222" y="3496"/>
                      <a:pt x="3891" y="3071"/>
                    </a:cubicBezTo>
                    <a:cubicBezTo>
                      <a:pt x="4043" y="2980"/>
                      <a:pt x="4164" y="2888"/>
                      <a:pt x="4316" y="2797"/>
                    </a:cubicBezTo>
                    <a:cubicBezTo>
                      <a:pt x="4286" y="2706"/>
                      <a:pt x="4256" y="2615"/>
                      <a:pt x="4195" y="2524"/>
                    </a:cubicBezTo>
                    <a:cubicBezTo>
                      <a:pt x="3283" y="3132"/>
                      <a:pt x="2280" y="3770"/>
                      <a:pt x="1216" y="4013"/>
                    </a:cubicBezTo>
                    <a:cubicBezTo>
                      <a:pt x="1094" y="4043"/>
                      <a:pt x="973" y="4074"/>
                      <a:pt x="851" y="4074"/>
                    </a:cubicBezTo>
                    <a:cubicBezTo>
                      <a:pt x="365" y="3983"/>
                      <a:pt x="456" y="3588"/>
                      <a:pt x="517" y="3284"/>
                    </a:cubicBezTo>
                    <a:cubicBezTo>
                      <a:pt x="608" y="2980"/>
                      <a:pt x="760" y="2676"/>
                      <a:pt x="912" y="2402"/>
                    </a:cubicBezTo>
                    <a:cubicBezTo>
                      <a:pt x="1216" y="1946"/>
                      <a:pt x="1642" y="1490"/>
                      <a:pt x="2037" y="1125"/>
                    </a:cubicBezTo>
                    <a:cubicBezTo>
                      <a:pt x="2401" y="791"/>
                      <a:pt x="2766" y="518"/>
                      <a:pt x="3161" y="244"/>
                    </a:cubicBezTo>
                    <a:cubicBezTo>
                      <a:pt x="3101" y="153"/>
                      <a:pt x="3040" y="92"/>
                      <a:pt x="30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12"/>
              <p:cNvSpPr/>
              <p:nvPr/>
            </p:nvSpPr>
            <p:spPr>
              <a:xfrm>
                <a:off x="5146275" y="1953587"/>
                <a:ext cx="171942" cy="163352"/>
              </a:xfrm>
              <a:custGeom>
                <a:rect b="b" l="l" r="r" t="t"/>
                <a:pathLst>
                  <a:path extrusionOk="0" h="4621" w="4864">
                    <a:moveTo>
                      <a:pt x="2493" y="0"/>
                    </a:moveTo>
                    <a:cubicBezTo>
                      <a:pt x="0" y="61"/>
                      <a:pt x="548" y="3861"/>
                      <a:pt x="548" y="3861"/>
                    </a:cubicBezTo>
                    <a:cubicBezTo>
                      <a:pt x="548" y="3861"/>
                      <a:pt x="1308" y="4621"/>
                      <a:pt x="2271" y="4621"/>
                    </a:cubicBezTo>
                    <a:cubicBezTo>
                      <a:pt x="2479" y="4621"/>
                      <a:pt x="2697" y="4585"/>
                      <a:pt x="2918" y="4499"/>
                    </a:cubicBezTo>
                    <a:cubicBezTo>
                      <a:pt x="4165" y="4043"/>
                      <a:pt x="2493" y="2615"/>
                      <a:pt x="2493" y="2614"/>
                    </a:cubicBezTo>
                    <a:lnTo>
                      <a:pt x="2493" y="2614"/>
                    </a:lnTo>
                    <a:cubicBezTo>
                      <a:pt x="2493" y="2614"/>
                      <a:pt x="2753" y="2684"/>
                      <a:pt x="3082" y="2684"/>
                    </a:cubicBezTo>
                    <a:cubicBezTo>
                      <a:pt x="3507" y="2684"/>
                      <a:pt x="4046" y="2568"/>
                      <a:pt x="4286" y="2037"/>
                    </a:cubicBezTo>
                    <a:cubicBezTo>
                      <a:pt x="4864" y="669"/>
                      <a:pt x="2493" y="0"/>
                      <a:pt x="2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2"/>
              <p:cNvSpPr/>
              <p:nvPr/>
            </p:nvSpPr>
            <p:spPr>
              <a:xfrm>
                <a:off x="4815329" y="1713653"/>
                <a:ext cx="508262" cy="361595"/>
              </a:xfrm>
              <a:custGeom>
                <a:rect b="b" l="l" r="r" t="t"/>
                <a:pathLst>
                  <a:path extrusionOk="0" h="10229" w="14378">
                    <a:moveTo>
                      <a:pt x="10208" y="0"/>
                    </a:moveTo>
                    <a:cubicBezTo>
                      <a:pt x="9201" y="0"/>
                      <a:pt x="8603" y="955"/>
                      <a:pt x="8603" y="955"/>
                    </a:cubicBezTo>
                    <a:cubicBezTo>
                      <a:pt x="8603" y="955"/>
                      <a:pt x="8012" y="222"/>
                      <a:pt x="6999" y="222"/>
                    </a:cubicBezTo>
                    <a:cubicBezTo>
                      <a:pt x="6774" y="222"/>
                      <a:pt x="6527" y="258"/>
                      <a:pt x="6262" y="347"/>
                    </a:cubicBezTo>
                    <a:cubicBezTo>
                      <a:pt x="5168" y="712"/>
                      <a:pt x="4985" y="1411"/>
                      <a:pt x="4985" y="1411"/>
                    </a:cubicBezTo>
                    <a:cubicBezTo>
                      <a:pt x="4985" y="1411"/>
                      <a:pt x="3610" y="422"/>
                      <a:pt x="2344" y="422"/>
                    </a:cubicBezTo>
                    <a:cubicBezTo>
                      <a:pt x="1767" y="422"/>
                      <a:pt x="1212" y="628"/>
                      <a:pt x="821" y="1228"/>
                    </a:cubicBezTo>
                    <a:cubicBezTo>
                      <a:pt x="61" y="2414"/>
                      <a:pt x="1612" y="4420"/>
                      <a:pt x="1612" y="4420"/>
                    </a:cubicBezTo>
                    <a:cubicBezTo>
                      <a:pt x="1612" y="4420"/>
                      <a:pt x="1" y="4541"/>
                      <a:pt x="153" y="6152"/>
                    </a:cubicBezTo>
                    <a:cubicBezTo>
                      <a:pt x="305" y="7824"/>
                      <a:pt x="2371" y="8371"/>
                      <a:pt x="2371" y="8371"/>
                    </a:cubicBezTo>
                    <a:cubicBezTo>
                      <a:pt x="2371" y="8371"/>
                      <a:pt x="2168" y="10229"/>
                      <a:pt x="3832" y="10229"/>
                    </a:cubicBezTo>
                    <a:cubicBezTo>
                      <a:pt x="3871" y="10229"/>
                      <a:pt x="3911" y="10228"/>
                      <a:pt x="3952" y="10225"/>
                    </a:cubicBezTo>
                    <a:cubicBezTo>
                      <a:pt x="4651" y="10196"/>
                      <a:pt x="10003" y="6739"/>
                      <a:pt x="12298" y="6739"/>
                    </a:cubicBezTo>
                    <a:cubicBezTo>
                      <a:pt x="12400" y="6739"/>
                      <a:pt x="12495" y="6746"/>
                      <a:pt x="12584" y="6760"/>
                    </a:cubicBezTo>
                    <a:cubicBezTo>
                      <a:pt x="12584" y="6760"/>
                      <a:pt x="14378" y="4541"/>
                      <a:pt x="13739" y="3447"/>
                    </a:cubicBezTo>
                    <a:cubicBezTo>
                      <a:pt x="13276" y="2631"/>
                      <a:pt x="12429" y="2519"/>
                      <a:pt x="11999" y="2519"/>
                    </a:cubicBezTo>
                    <a:cubicBezTo>
                      <a:pt x="11836" y="2519"/>
                      <a:pt x="11733" y="2535"/>
                      <a:pt x="11733" y="2535"/>
                    </a:cubicBezTo>
                    <a:cubicBezTo>
                      <a:pt x="11733" y="2535"/>
                      <a:pt x="12311" y="894"/>
                      <a:pt x="11125" y="256"/>
                    </a:cubicBezTo>
                    <a:cubicBezTo>
                      <a:pt x="10792" y="72"/>
                      <a:pt x="10484" y="0"/>
                      <a:pt x="10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2"/>
              <p:cNvSpPr/>
              <p:nvPr/>
            </p:nvSpPr>
            <p:spPr>
              <a:xfrm>
                <a:off x="4405940" y="3063542"/>
                <a:ext cx="650122" cy="218569"/>
              </a:xfrm>
              <a:custGeom>
                <a:rect b="b" l="l" r="r" t="t"/>
                <a:pathLst>
                  <a:path extrusionOk="0" h="6183" w="18391">
                    <a:moveTo>
                      <a:pt x="578" y="0"/>
                    </a:moveTo>
                    <a:cubicBezTo>
                      <a:pt x="548" y="0"/>
                      <a:pt x="487" y="0"/>
                      <a:pt x="487" y="61"/>
                    </a:cubicBezTo>
                    <a:lnTo>
                      <a:pt x="1" y="2219"/>
                    </a:lnTo>
                    <a:cubicBezTo>
                      <a:pt x="1" y="2280"/>
                      <a:pt x="31" y="2310"/>
                      <a:pt x="92" y="2340"/>
                    </a:cubicBezTo>
                    <a:lnTo>
                      <a:pt x="17813" y="6170"/>
                    </a:lnTo>
                    <a:cubicBezTo>
                      <a:pt x="17829" y="6178"/>
                      <a:pt x="17843" y="6182"/>
                      <a:pt x="17856" y="6182"/>
                    </a:cubicBezTo>
                    <a:cubicBezTo>
                      <a:pt x="17890" y="6182"/>
                      <a:pt x="17912" y="6154"/>
                      <a:pt x="17934" y="6110"/>
                    </a:cubicBezTo>
                    <a:lnTo>
                      <a:pt x="18390" y="3951"/>
                    </a:lnTo>
                    <a:cubicBezTo>
                      <a:pt x="18390" y="3891"/>
                      <a:pt x="18360" y="3860"/>
                      <a:pt x="18329" y="3830"/>
                    </a:cubicBez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12"/>
              <p:cNvSpPr/>
              <p:nvPr/>
            </p:nvSpPr>
            <p:spPr>
              <a:xfrm>
                <a:off x="4273908" y="2565991"/>
                <a:ext cx="403909" cy="638315"/>
              </a:xfrm>
              <a:custGeom>
                <a:rect b="b" l="l" r="r" t="t"/>
                <a:pathLst>
                  <a:path extrusionOk="0" h="18057" w="11426">
                    <a:moveTo>
                      <a:pt x="1265" y="1"/>
                    </a:moveTo>
                    <a:cubicBezTo>
                      <a:pt x="567" y="1"/>
                      <a:pt x="1" y="580"/>
                      <a:pt x="28" y="1278"/>
                    </a:cubicBezTo>
                    <a:lnTo>
                      <a:pt x="666" y="14561"/>
                    </a:lnTo>
                    <a:cubicBezTo>
                      <a:pt x="696" y="15260"/>
                      <a:pt x="1183" y="15838"/>
                      <a:pt x="1851" y="15990"/>
                    </a:cubicBezTo>
                    <a:lnTo>
                      <a:pt x="11426" y="18057"/>
                    </a:lnTo>
                    <a:lnTo>
                      <a:pt x="11426" y="18057"/>
                    </a:lnTo>
                    <a:lnTo>
                      <a:pt x="10514" y="2889"/>
                    </a:lnTo>
                    <a:cubicBezTo>
                      <a:pt x="10484" y="2342"/>
                      <a:pt x="10089" y="1886"/>
                      <a:pt x="9541" y="1765"/>
                    </a:cubicBezTo>
                    <a:lnTo>
                      <a:pt x="1547" y="32"/>
                    </a:lnTo>
                    <a:cubicBezTo>
                      <a:pt x="1452" y="11"/>
                      <a:pt x="1357" y="1"/>
                      <a:pt x="1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12"/>
              <p:cNvSpPr/>
              <p:nvPr/>
            </p:nvSpPr>
            <p:spPr>
              <a:xfrm>
                <a:off x="4611183" y="2628348"/>
                <a:ext cx="98874" cy="578114"/>
              </a:xfrm>
              <a:custGeom>
                <a:rect b="b" l="l" r="r" t="t"/>
                <a:pathLst>
                  <a:path extrusionOk="0" h="16354" w="2797">
                    <a:moveTo>
                      <a:pt x="0" y="1"/>
                    </a:moveTo>
                    <a:lnTo>
                      <a:pt x="0" y="1"/>
                    </a:lnTo>
                    <a:cubicBezTo>
                      <a:pt x="548" y="122"/>
                      <a:pt x="943" y="578"/>
                      <a:pt x="973" y="1125"/>
                    </a:cubicBezTo>
                    <a:lnTo>
                      <a:pt x="1885" y="16171"/>
                    </a:lnTo>
                    <a:lnTo>
                      <a:pt x="2797" y="16354"/>
                    </a:lnTo>
                    <a:lnTo>
                      <a:pt x="1885" y="1338"/>
                    </a:lnTo>
                    <a:cubicBezTo>
                      <a:pt x="1855" y="791"/>
                      <a:pt x="1459" y="305"/>
                      <a:pt x="912" y="18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12"/>
              <p:cNvSpPr/>
              <p:nvPr/>
            </p:nvSpPr>
            <p:spPr>
              <a:xfrm>
                <a:off x="5280570" y="2293124"/>
                <a:ext cx="326705" cy="445445"/>
              </a:xfrm>
              <a:custGeom>
                <a:rect b="b" l="l" r="r" t="t"/>
                <a:pathLst>
                  <a:path extrusionOk="0" h="12601" w="9242">
                    <a:moveTo>
                      <a:pt x="3314" y="0"/>
                    </a:moveTo>
                    <a:cubicBezTo>
                      <a:pt x="1460" y="578"/>
                      <a:pt x="1" y="2280"/>
                      <a:pt x="62" y="5198"/>
                    </a:cubicBezTo>
                    <a:cubicBezTo>
                      <a:pt x="62" y="5867"/>
                      <a:pt x="183" y="6657"/>
                      <a:pt x="305" y="7417"/>
                    </a:cubicBezTo>
                    <a:cubicBezTo>
                      <a:pt x="335" y="7538"/>
                      <a:pt x="366" y="7630"/>
                      <a:pt x="366" y="7721"/>
                    </a:cubicBezTo>
                    <a:cubicBezTo>
                      <a:pt x="518" y="8420"/>
                      <a:pt x="700" y="9119"/>
                      <a:pt x="852" y="9757"/>
                    </a:cubicBezTo>
                    <a:cubicBezTo>
                      <a:pt x="913" y="9879"/>
                      <a:pt x="943" y="10001"/>
                      <a:pt x="974" y="10122"/>
                    </a:cubicBezTo>
                    <a:cubicBezTo>
                      <a:pt x="1369" y="11490"/>
                      <a:pt x="1733" y="12523"/>
                      <a:pt x="1733" y="12523"/>
                    </a:cubicBezTo>
                    <a:cubicBezTo>
                      <a:pt x="2150" y="12577"/>
                      <a:pt x="2573" y="12601"/>
                      <a:pt x="2995" y="12601"/>
                    </a:cubicBezTo>
                    <a:cubicBezTo>
                      <a:pt x="6144" y="12601"/>
                      <a:pt x="9241" y="11277"/>
                      <a:pt x="9241" y="11277"/>
                    </a:cubicBezTo>
                    <a:cubicBezTo>
                      <a:pt x="9120" y="10608"/>
                      <a:pt x="8968" y="10001"/>
                      <a:pt x="8816" y="9393"/>
                    </a:cubicBezTo>
                    <a:cubicBezTo>
                      <a:pt x="8785" y="9301"/>
                      <a:pt x="8755" y="9180"/>
                      <a:pt x="8724" y="9089"/>
                    </a:cubicBezTo>
                    <a:cubicBezTo>
                      <a:pt x="8481" y="8116"/>
                      <a:pt x="8177" y="7235"/>
                      <a:pt x="7873" y="6444"/>
                    </a:cubicBezTo>
                    <a:cubicBezTo>
                      <a:pt x="7843" y="6353"/>
                      <a:pt x="7813" y="6231"/>
                      <a:pt x="7782" y="6140"/>
                    </a:cubicBezTo>
                    <a:cubicBezTo>
                      <a:pt x="7417" y="5289"/>
                      <a:pt x="7053" y="4529"/>
                      <a:pt x="6718" y="3891"/>
                    </a:cubicBezTo>
                    <a:cubicBezTo>
                      <a:pt x="6658" y="3800"/>
                      <a:pt x="6597" y="3709"/>
                      <a:pt x="6566" y="3648"/>
                    </a:cubicBezTo>
                    <a:cubicBezTo>
                      <a:pt x="6050" y="2766"/>
                      <a:pt x="5533" y="2067"/>
                      <a:pt x="5077" y="1551"/>
                    </a:cubicBezTo>
                    <a:cubicBezTo>
                      <a:pt x="5016" y="1459"/>
                      <a:pt x="4955" y="1399"/>
                      <a:pt x="4864" y="1307"/>
                    </a:cubicBezTo>
                    <a:cubicBezTo>
                      <a:pt x="3983" y="335"/>
                      <a:pt x="3314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7" name="Google Shape;407;p12"/>
              <p:cNvGrpSpPr/>
              <p:nvPr/>
            </p:nvGrpSpPr>
            <p:grpSpPr>
              <a:xfrm>
                <a:off x="4859391" y="1806608"/>
                <a:ext cx="451814" cy="601912"/>
                <a:chOff x="1870800" y="2728525"/>
                <a:chExt cx="393875" cy="524725"/>
              </a:xfrm>
            </p:grpSpPr>
            <p:sp>
              <p:nvSpPr>
                <p:cNvPr id="408" name="Google Shape;408;p12"/>
                <p:cNvSpPr/>
                <p:nvPr/>
              </p:nvSpPr>
              <p:spPr>
                <a:xfrm>
                  <a:off x="2019300" y="2991225"/>
                  <a:ext cx="213875" cy="262025"/>
                </a:xfrm>
                <a:custGeom>
                  <a:rect b="b" l="l" r="r" t="t"/>
                  <a:pathLst>
                    <a:path extrusionOk="0" h="10481" w="8555">
                      <a:moveTo>
                        <a:pt x="6688" y="0"/>
                      </a:moveTo>
                      <a:lnTo>
                        <a:pt x="1" y="3739"/>
                      </a:lnTo>
                      <a:cubicBezTo>
                        <a:pt x="61" y="3952"/>
                        <a:pt x="92" y="4164"/>
                        <a:pt x="153" y="4347"/>
                      </a:cubicBezTo>
                      <a:cubicBezTo>
                        <a:pt x="396" y="5319"/>
                        <a:pt x="639" y="6292"/>
                        <a:pt x="791" y="7325"/>
                      </a:cubicBezTo>
                      <a:cubicBezTo>
                        <a:pt x="852" y="7842"/>
                        <a:pt x="912" y="8116"/>
                        <a:pt x="912" y="8663"/>
                      </a:cubicBezTo>
                      <a:cubicBezTo>
                        <a:pt x="1908" y="9987"/>
                        <a:pt x="2957" y="10481"/>
                        <a:pt x="3948" y="10481"/>
                      </a:cubicBezTo>
                      <a:cubicBezTo>
                        <a:pt x="6437" y="10481"/>
                        <a:pt x="8555" y="7366"/>
                        <a:pt x="8511" y="6474"/>
                      </a:cubicBezTo>
                      <a:cubicBezTo>
                        <a:pt x="7083" y="3708"/>
                        <a:pt x="6688" y="0"/>
                        <a:pt x="66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12"/>
                <p:cNvSpPr/>
                <p:nvPr/>
              </p:nvSpPr>
              <p:spPr>
                <a:xfrm>
                  <a:off x="1870800" y="2930100"/>
                  <a:ext cx="86975" cy="124675"/>
                </a:xfrm>
                <a:custGeom>
                  <a:rect b="b" l="l" r="r" t="t"/>
                  <a:pathLst>
                    <a:path extrusionOk="0" h="4987" w="3479">
                      <a:moveTo>
                        <a:pt x="1890" y="0"/>
                      </a:moveTo>
                      <a:cubicBezTo>
                        <a:pt x="1704" y="0"/>
                        <a:pt x="1504" y="40"/>
                        <a:pt x="1290" y="135"/>
                      </a:cubicBezTo>
                      <a:cubicBezTo>
                        <a:pt x="0" y="737"/>
                        <a:pt x="575" y="4986"/>
                        <a:pt x="2887" y="4986"/>
                      </a:cubicBezTo>
                      <a:cubicBezTo>
                        <a:pt x="3027" y="4986"/>
                        <a:pt x="3174" y="4971"/>
                        <a:pt x="3327" y="4938"/>
                      </a:cubicBezTo>
                      <a:lnTo>
                        <a:pt x="3478" y="1169"/>
                      </a:lnTo>
                      <a:cubicBezTo>
                        <a:pt x="3478" y="1169"/>
                        <a:pt x="2894" y="0"/>
                        <a:pt x="18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410;p12"/>
                <p:cNvSpPr/>
                <p:nvPr/>
              </p:nvSpPr>
              <p:spPr>
                <a:xfrm>
                  <a:off x="1878725" y="2728525"/>
                  <a:ext cx="322225" cy="387250"/>
                </a:xfrm>
                <a:custGeom>
                  <a:rect b="b" l="l" r="r" t="t"/>
                  <a:pathLst>
                    <a:path extrusionOk="0" h="15490" w="12889">
                      <a:moveTo>
                        <a:pt x="6979" y="0"/>
                      </a:moveTo>
                      <a:cubicBezTo>
                        <a:pt x="5195" y="0"/>
                        <a:pt x="3356" y="821"/>
                        <a:pt x="2067" y="1997"/>
                      </a:cubicBezTo>
                      <a:cubicBezTo>
                        <a:pt x="0" y="3943"/>
                        <a:pt x="547" y="6769"/>
                        <a:pt x="1003" y="9292"/>
                      </a:cubicBezTo>
                      <a:cubicBezTo>
                        <a:pt x="1034" y="9444"/>
                        <a:pt x="1064" y="9596"/>
                        <a:pt x="1125" y="9779"/>
                      </a:cubicBezTo>
                      <a:cubicBezTo>
                        <a:pt x="1155" y="9931"/>
                        <a:pt x="1186" y="10083"/>
                        <a:pt x="1247" y="10204"/>
                      </a:cubicBezTo>
                      <a:cubicBezTo>
                        <a:pt x="1247" y="10265"/>
                        <a:pt x="1277" y="10326"/>
                        <a:pt x="1277" y="10387"/>
                      </a:cubicBezTo>
                      <a:cubicBezTo>
                        <a:pt x="1368" y="10630"/>
                        <a:pt x="1459" y="10873"/>
                        <a:pt x="1551" y="11116"/>
                      </a:cubicBezTo>
                      <a:cubicBezTo>
                        <a:pt x="1581" y="11268"/>
                        <a:pt x="1642" y="11420"/>
                        <a:pt x="1702" y="11542"/>
                      </a:cubicBezTo>
                      <a:cubicBezTo>
                        <a:pt x="1702" y="11572"/>
                        <a:pt x="1733" y="11572"/>
                        <a:pt x="1733" y="11602"/>
                      </a:cubicBezTo>
                      <a:cubicBezTo>
                        <a:pt x="2706" y="14034"/>
                        <a:pt x="3952" y="15007"/>
                        <a:pt x="5289" y="15402"/>
                      </a:cubicBezTo>
                      <a:cubicBezTo>
                        <a:pt x="5492" y="15462"/>
                        <a:pt x="5716" y="15490"/>
                        <a:pt x="5955" y="15490"/>
                      </a:cubicBezTo>
                      <a:cubicBezTo>
                        <a:pt x="8272" y="15490"/>
                        <a:pt x="12080" y="12873"/>
                        <a:pt x="12493" y="11055"/>
                      </a:cubicBezTo>
                      <a:cubicBezTo>
                        <a:pt x="12797" y="9627"/>
                        <a:pt x="12888" y="10174"/>
                        <a:pt x="12432" y="6496"/>
                      </a:cubicBezTo>
                      <a:cubicBezTo>
                        <a:pt x="11946" y="2818"/>
                        <a:pt x="10122" y="1085"/>
                        <a:pt x="10122" y="1085"/>
                      </a:cubicBezTo>
                      <a:cubicBezTo>
                        <a:pt x="9196" y="324"/>
                        <a:pt x="8098" y="0"/>
                        <a:pt x="69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411;p12"/>
                <p:cNvSpPr/>
                <p:nvPr/>
              </p:nvSpPr>
              <p:spPr>
                <a:xfrm>
                  <a:off x="2164450" y="2851350"/>
                  <a:ext cx="100225" cy="142200"/>
                </a:xfrm>
                <a:custGeom>
                  <a:rect b="b" l="l" r="r" t="t"/>
                  <a:pathLst>
                    <a:path extrusionOk="0" h="5688" w="4009">
                      <a:moveTo>
                        <a:pt x="1705" y="1"/>
                      </a:moveTo>
                      <a:cubicBezTo>
                        <a:pt x="482" y="1"/>
                        <a:pt x="0" y="1279"/>
                        <a:pt x="0" y="1279"/>
                      </a:cubicBezTo>
                      <a:lnTo>
                        <a:pt x="973" y="5686"/>
                      </a:lnTo>
                      <a:cubicBezTo>
                        <a:pt x="999" y="5687"/>
                        <a:pt x="1024" y="5687"/>
                        <a:pt x="1050" y="5687"/>
                      </a:cubicBezTo>
                      <a:cubicBezTo>
                        <a:pt x="4009" y="5687"/>
                        <a:pt x="3786" y="485"/>
                        <a:pt x="2189" y="63"/>
                      </a:cubicBezTo>
                      <a:cubicBezTo>
                        <a:pt x="2016" y="20"/>
                        <a:pt x="1855" y="1"/>
                        <a:pt x="17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2" name="Google Shape;412;p12"/>
              <p:cNvSpPr/>
              <p:nvPr/>
            </p:nvSpPr>
            <p:spPr>
              <a:xfrm>
                <a:off x="4891968" y="1755378"/>
                <a:ext cx="354985" cy="260671"/>
              </a:xfrm>
              <a:custGeom>
                <a:rect b="b" l="l" r="r" t="t"/>
                <a:pathLst>
                  <a:path extrusionOk="0" h="7374" w="10042">
                    <a:moveTo>
                      <a:pt x="5473" y="1"/>
                    </a:moveTo>
                    <a:cubicBezTo>
                      <a:pt x="5075" y="1"/>
                      <a:pt x="4669" y="28"/>
                      <a:pt x="4266" y="75"/>
                    </a:cubicBezTo>
                    <a:cubicBezTo>
                      <a:pt x="2199" y="349"/>
                      <a:pt x="71" y="3236"/>
                      <a:pt x="11" y="4270"/>
                    </a:cubicBezTo>
                    <a:cubicBezTo>
                      <a:pt x="0" y="4616"/>
                      <a:pt x="174" y="4752"/>
                      <a:pt x="432" y="4752"/>
                    </a:cubicBezTo>
                    <a:cubicBezTo>
                      <a:pt x="920" y="4752"/>
                      <a:pt x="1710" y="4261"/>
                      <a:pt x="2108" y="3783"/>
                    </a:cubicBezTo>
                    <a:cubicBezTo>
                      <a:pt x="2418" y="3392"/>
                      <a:pt x="2755" y="3184"/>
                      <a:pt x="3099" y="3184"/>
                    </a:cubicBezTo>
                    <a:cubicBezTo>
                      <a:pt x="3395" y="3184"/>
                      <a:pt x="3697" y="3338"/>
                      <a:pt x="3992" y="3662"/>
                    </a:cubicBezTo>
                    <a:cubicBezTo>
                      <a:pt x="4223" y="3915"/>
                      <a:pt x="4628" y="3977"/>
                      <a:pt x="5061" y="3977"/>
                    </a:cubicBezTo>
                    <a:cubicBezTo>
                      <a:pt x="5469" y="3977"/>
                      <a:pt x="5903" y="3922"/>
                      <a:pt x="6241" y="3922"/>
                    </a:cubicBezTo>
                    <a:cubicBezTo>
                      <a:pt x="6493" y="3922"/>
                      <a:pt x="6692" y="3952"/>
                      <a:pt x="6789" y="4057"/>
                    </a:cubicBezTo>
                    <a:cubicBezTo>
                      <a:pt x="7147" y="4415"/>
                      <a:pt x="6598" y="7374"/>
                      <a:pt x="7179" y="7374"/>
                    </a:cubicBezTo>
                    <a:cubicBezTo>
                      <a:pt x="7190" y="7374"/>
                      <a:pt x="7202" y="7372"/>
                      <a:pt x="7214" y="7370"/>
                    </a:cubicBezTo>
                    <a:cubicBezTo>
                      <a:pt x="7822" y="7248"/>
                      <a:pt x="7701" y="6093"/>
                      <a:pt x="8126" y="5577"/>
                    </a:cubicBezTo>
                    <a:cubicBezTo>
                      <a:pt x="8552" y="5090"/>
                      <a:pt x="9312" y="5090"/>
                      <a:pt x="9312" y="5090"/>
                    </a:cubicBezTo>
                    <a:cubicBezTo>
                      <a:pt x="9312" y="5090"/>
                      <a:pt x="10041" y="4148"/>
                      <a:pt x="9281" y="2112"/>
                    </a:cubicBezTo>
                    <a:cubicBezTo>
                      <a:pt x="8692" y="491"/>
                      <a:pt x="7150" y="1"/>
                      <a:pt x="5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3" name="Google Shape;413;p12"/>
          <p:cNvGrpSpPr/>
          <p:nvPr/>
        </p:nvGrpSpPr>
        <p:grpSpPr>
          <a:xfrm flipH="1">
            <a:off x="4429637" y="3303200"/>
            <a:ext cx="1388738" cy="1840295"/>
            <a:chOff x="6795049" y="1817172"/>
            <a:chExt cx="916719" cy="1214797"/>
          </a:xfrm>
        </p:grpSpPr>
        <p:sp>
          <p:nvSpPr>
            <p:cNvPr id="414" name="Google Shape;414;p12"/>
            <p:cNvSpPr/>
            <p:nvPr/>
          </p:nvSpPr>
          <p:spPr>
            <a:xfrm flipH="1">
              <a:off x="6795049" y="1817172"/>
              <a:ext cx="639516" cy="653070"/>
            </a:xfrm>
            <a:custGeom>
              <a:rect b="b" l="l" r="r" t="t"/>
              <a:pathLst>
                <a:path extrusionOk="0" h="20767" w="20336">
                  <a:moveTo>
                    <a:pt x="16779" y="6714"/>
                  </a:moveTo>
                  <a:cubicBezTo>
                    <a:pt x="17022" y="6714"/>
                    <a:pt x="17296" y="6775"/>
                    <a:pt x="17417" y="6988"/>
                  </a:cubicBezTo>
                  <a:cubicBezTo>
                    <a:pt x="17569" y="7292"/>
                    <a:pt x="17235" y="7596"/>
                    <a:pt x="16931" y="7778"/>
                  </a:cubicBezTo>
                  <a:cubicBezTo>
                    <a:pt x="16901" y="7808"/>
                    <a:pt x="16901" y="7808"/>
                    <a:pt x="16870" y="7839"/>
                  </a:cubicBezTo>
                  <a:cubicBezTo>
                    <a:pt x="15958" y="8325"/>
                    <a:pt x="14986" y="8903"/>
                    <a:pt x="13952" y="9024"/>
                  </a:cubicBezTo>
                  <a:cubicBezTo>
                    <a:pt x="13853" y="9033"/>
                    <a:pt x="13699" y="9045"/>
                    <a:pt x="13529" y="9045"/>
                  </a:cubicBezTo>
                  <a:cubicBezTo>
                    <a:pt x="13127" y="9045"/>
                    <a:pt x="12630" y="8980"/>
                    <a:pt x="12524" y="8660"/>
                  </a:cubicBezTo>
                  <a:cubicBezTo>
                    <a:pt x="12341" y="8112"/>
                    <a:pt x="13253" y="7596"/>
                    <a:pt x="13618" y="7413"/>
                  </a:cubicBezTo>
                  <a:cubicBezTo>
                    <a:pt x="14591" y="6957"/>
                    <a:pt x="15685" y="6714"/>
                    <a:pt x="16779" y="6714"/>
                  </a:cubicBezTo>
                  <a:close/>
                  <a:moveTo>
                    <a:pt x="10927" y="5510"/>
                  </a:moveTo>
                  <a:cubicBezTo>
                    <a:pt x="10986" y="5510"/>
                    <a:pt x="11043" y="5524"/>
                    <a:pt x="11095" y="5559"/>
                  </a:cubicBezTo>
                  <a:cubicBezTo>
                    <a:pt x="11430" y="5802"/>
                    <a:pt x="11521" y="6198"/>
                    <a:pt x="11490" y="6653"/>
                  </a:cubicBezTo>
                  <a:cubicBezTo>
                    <a:pt x="11430" y="7565"/>
                    <a:pt x="10852" y="8720"/>
                    <a:pt x="10518" y="9146"/>
                  </a:cubicBezTo>
                  <a:cubicBezTo>
                    <a:pt x="10453" y="9253"/>
                    <a:pt x="10328" y="9361"/>
                    <a:pt x="10217" y="9361"/>
                  </a:cubicBezTo>
                  <a:cubicBezTo>
                    <a:pt x="10171" y="9361"/>
                    <a:pt x="10128" y="9342"/>
                    <a:pt x="10092" y="9298"/>
                  </a:cubicBezTo>
                  <a:cubicBezTo>
                    <a:pt x="10062" y="9267"/>
                    <a:pt x="10062" y="9207"/>
                    <a:pt x="10062" y="9146"/>
                  </a:cubicBezTo>
                  <a:cubicBezTo>
                    <a:pt x="10031" y="8872"/>
                    <a:pt x="10031" y="8416"/>
                    <a:pt x="10062" y="8295"/>
                  </a:cubicBezTo>
                  <a:cubicBezTo>
                    <a:pt x="10001" y="7444"/>
                    <a:pt x="9849" y="6380"/>
                    <a:pt x="10518" y="5711"/>
                  </a:cubicBezTo>
                  <a:cubicBezTo>
                    <a:pt x="10626" y="5603"/>
                    <a:pt x="10781" y="5510"/>
                    <a:pt x="10927" y="5510"/>
                  </a:cubicBezTo>
                  <a:close/>
                  <a:moveTo>
                    <a:pt x="9732" y="14091"/>
                  </a:moveTo>
                  <a:cubicBezTo>
                    <a:pt x="10332" y="14091"/>
                    <a:pt x="10997" y="14179"/>
                    <a:pt x="11034" y="14496"/>
                  </a:cubicBezTo>
                  <a:cubicBezTo>
                    <a:pt x="11065" y="14799"/>
                    <a:pt x="10761" y="15012"/>
                    <a:pt x="10305" y="15164"/>
                  </a:cubicBezTo>
                  <a:cubicBezTo>
                    <a:pt x="9515" y="15438"/>
                    <a:pt x="8329" y="15468"/>
                    <a:pt x="8056" y="15529"/>
                  </a:cubicBezTo>
                  <a:cubicBezTo>
                    <a:pt x="7630" y="15590"/>
                    <a:pt x="7204" y="15651"/>
                    <a:pt x="6809" y="15711"/>
                  </a:cubicBezTo>
                  <a:cubicBezTo>
                    <a:pt x="6718" y="15559"/>
                    <a:pt x="6870" y="15377"/>
                    <a:pt x="6992" y="15225"/>
                  </a:cubicBezTo>
                  <a:cubicBezTo>
                    <a:pt x="7539" y="14769"/>
                    <a:pt x="8147" y="14374"/>
                    <a:pt x="8846" y="14161"/>
                  </a:cubicBezTo>
                  <a:cubicBezTo>
                    <a:pt x="8999" y="14126"/>
                    <a:pt x="9353" y="14091"/>
                    <a:pt x="9732" y="14091"/>
                  </a:cubicBezTo>
                  <a:close/>
                  <a:moveTo>
                    <a:pt x="18891" y="0"/>
                  </a:moveTo>
                  <a:cubicBezTo>
                    <a:pt x="18590" y="0"/>
                    <a:pt x="18276" y="71"/>
                    <a:pt x="17995" y="149"/>
                  </a:cubicBezTo>
                  <a:cubicBezTo>
                    <a:pt x="16931" y="453"/>
                    <a:pt x="15898" y="818"/>
                    <a:pt x="14895" y="1273"/>
                  </a:cubicBezTo>
                  <a:cubicBezTo>
                    <a:pt x="14864" y="1273"/>
                    <a:pt x="15168" y="3918"/>
                    <a:pt x="15047" y="4252"/>
                  </a:cubicBezTo>
                  <a:cubicBezTo>
                    <a:pt x="14940" y="4549"/>
                    <a:pt x="14493" y="4921"/>
                    <a:pt x="14109" y="4921"/>
                  </a:cubicBezTo>
                  <a:cubicBezTo>
                    <a:pt x="13943" y="4921"/>
                    <a:pt x="13789" y="4852"/>
                    <a:pt x="13679" y="4678"/>
                  </a:cubicBezTo>
                  <a:cubicBezTo>
                    <a:pt x="13588" y="4526"/>
                    <a:pt x="13588" y="4343"/>
                    <a:pt x="13588" y="4161"/>
                  </a:cubicBezTo>
                  <a:cubicBezTo>
                    <a:pt x="13618" y="3462"/>
                    <a:pt x="13679" y="2732"/>
                    <a:pt x="13648" y="2003"/>
                  </a:cubicBezTo>
                  <a:lnTo>
                    <a:pt x="13648" y="2003"/>
                  </a:lnTo>
                  <a:cubicBezTo>
                    <a:pt x="10852" y="3219"/>
                    <a:pt x="8420" y="5134"/>
                    <a:pt x="6353" y="7413"/>
                  </a:cubicBezTo>
                  <a:cubicBezTo>
                    <a:pt x="5867" y="7991"/>
                    <a:pt x="4773" y="8903"/>
                    <a:pt x="4803" y="9693"/>
                  </a:cubicBezTo>
                  <a:cubicBezTo>
                    <a:pt x="4803" y="10149"/>
                    <a:pt x="5168" y="10726"/>
                    <a:pt x="5229" y="11213"/>
                  </a:cubicBezTo>
                  <a:cubicBezTo>
                    <a:pt x="5290" y="11760"/>
                    <a:pt x="5290" y="12337"/>
                    <a:pt x="5198" y="12885"/>
                  </a:cubicBezTo>
                  <a:cubicBezTo>
                    <a:pt x="5198" y="13006"/>
                    <a:pt x="5138" y="13158"/>
                    <a:pt x="5016" y="13189"/>
                  </a:cubicBezTo>
                  <a:cubicBezTo>
                    <a:pt x="4997" y="13195"/>
                    <a:pt x="4978" y="13198"/>
                    <a:pt x="4959" y="13198"/>
                  </a:cubicBezTo>
                  <a:cubicBezTo>
                    <a:pt x="4803" y="13198"/>
                    <a:pt x="4678" y="12984"/>
                    <a:pt x="4651" y="12793"/>
                  </a:cubicBezTo>
                  <a:cubicBezTo>
                    <a:pt x="4499" y="11973"/>
                    <a:pt x="4469" y="11152"/>
                    <a:pt x="4378" y="10301"/>
                  </a:cubicBezTo>
                  <a:cubicBezTo>
                    <a:pt x="2584" y="12094"/>
                    <a:pt x="1642" y="15012"/>
                    <a:pt x="1065" y="17413"/>
                  </a:cubicBezTo>
                  <a:cubicBezTo>
                    <a:pt x="943" y="17991"/>
                    <a:pt x="1" y="20392"/>
                    <a:pt x="578" y="20757"/>
                  </a:cubicBezTo>
                  <a:cubicBezTo>
                    <a:pt x="589" y="20764"/>
                    <a:pt x="607" y="20767"/>
                    <a:pt x="631" y="20767"/>
                  </a:cubicBezTo>
                  <a:cubicBezTo>
                    <a:pt x="1156" y="20767"/>
                    <a:pt x="4710" y="19260"/>
                    <a:pt x="5320" y="19085"/>
                  </a:cubicBezTo>
                  <a:cubicBezTo>
                    <a:pt x="8572" y="18295"/>
                    <a:pt x="11733" y="16532"/>
                    <a:pt x="13983" y="13766"/>
                  </a:cubicBezTo>
                  <a:cubicBezTo>
                    <a:pt x="15351" y="12094"/>
                    <a:pt x="16658" y="10301"/>
                    <a:pt x="17721" y="8386"/>
                  </a:cubicBezTo>
                  <a:cubicBezTo>
                    <a:pt x="18572" y="6836"/>
                    <a:pt x="20031" y="4313"/>
                    <a:pt x="19880" y="2520"/>
                  </a:cubicBezTo>
                  <a:cubicBezTo>
                    <a:pt x="19606" y="2520"/>
                    <a:pt x="19302" y="2611"/>
                    <a:pt x="18998" y="2732"/>
                  </a:cubicBezTo>
                  <a:cubicBezTo>
                    <a:pt x="18694" y="2854"/>
                    <a:pt x="18390" y="2976"/>
                    <a:pt x="18025" y="2976"/>
                  </a:cubicBezTo>
                  <a:cubicBezTo>
                    <a:pt x="17995" y="2976"/>
                    <a:pt x="17934" y="2976"/>
                    <a:pt x="17904" y="2945"/>
                  </a:cubicBezTo>
                  <a:cubicBezTo>
                    <a:pt x="17843" y="2915"/>
                    <a:pt x="17843" y="2854"/>
                    <a:pt x="17843" y="2824"/>
                  </a:cubicBezTo>
                  <a:cubicBezTo>
                    <a:pt x="17813" y="2398"/>
                    <a:pt x="18177" y="2033"/>
                    <a:pt x="18572" y="1881"/>
                  </a:cubicBezTo>
                  <a:cubicBezTo>
                    <a:pt x="18876" y="1729"/>
                    <a:pt x="19849" y="1760"/>
                    <a:pt x="20062" y="1547"/>
                  </a:cubicBezTo>
                  <a:cubicBezTo>
                    <a:pt x="20335" y="1243"/>
                    <a:pt x="19940" y="453"/>
                    <a:pt x="19667" y="240"/>
                  </a:cubicBezTo>
                  <a:cubicBezTo>
                    <a:pt x="19445" y="63"/>
                    <a:pt x="19174" y="0"/>
                    <a:pt x="1889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 flipH="1">
              <a:off x="7093297" y="2145853"/>
              <a:ext cx="366112" cy="535331"/>
            </a:xfrm>
            <a:custGeom>
              <a:rect b="b" l="l" r="r" t="t"/>
              <a:pathLst>
                <a:path extrusionOk="0" fill="none" h="17023" w="11642">
                  <a:moveTo>
                    <a:pt x="11642" y="1"/>
                  </a:moveTo>
                  <a:cubicBezTo>
                    <a:pt x="9423" y="1946"/>
                    <a:pt x="7235" y="3892"/>
                    <a:pt x="5046" y="5837"/>
                  </a:cubicBezTo>
                  <a:cubicBezTo>
                    <a:pt x="3861" y="6870"/>
                    <a:pt x="2675" y="7934"/>
                    <a:pt x="1855" y="9302"/>
                  </a:cubicBezTo>
                  <a:cubicBezTo>
                    <a:pt x="517" y="11551"/>
                    <a:pt x="244" y="14348"/>
                    <a:pt x="0" y="17022"/>
                  </a:cubicBez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2"/>
            <p:cNvSpPr/>
            <p:nvPr/>
          </p:nvSpPr>
          <p:spPr>
            <a:xfrm flipH="1">
              <a:off x="7227099" y="2628560"/>
              <a:ext cx="484669" cy="403409"/>
            </a:xfrm>
            <a:custGeom>
              <a:rect b="b" l="l" r="r" t="t"/>
              <a:pathLst>
                <a:path extrusionOk="0" h="12828" w="15412">
                  <a:moveTo>
                    <a:pt x="1" y="1"/>
                  </a:moveTo>
                  <a:cubicBezTo>
                    <a:pt x="1" y="1"/>
                    <a:pt x="1065" y="12797"/>
                    <a:pt x="1065" y="12828"/>
                  </a:cubicBezTo>
                  <a:cubicBezTo>
                    <a:pt x="1065" y="12828"/>
                    <a:pt x="14500" y="12676"/>
                    <a:pt x="14530" y="12615"/>
                  </a:cubicBezTo>
                  <a:lnTo>
                    <a:pt x="15412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7" name="Google Shape;4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950" y="2906000"/>
            <a:ext cx="1658175" cy="16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2"/>
          <p:cNvSpPr txBox="1"/>
          <p:nvPr/>
        </p:nvSpPr>
        <p:spPr>
          <a:xfrm>
            <a:off x="530325" y="2451502"/>
            <a:ext cx="1803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About Me:</a:t>
            </a:r>
            <a:endParaRPr b="1" i="0" sz="2200" u="none" cap="none" strike="noStrike">
              <a:solidFill>
                <a:schemeClr val="dk1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cxnSp>
        <p:nvCxnSpPr>
          <p:cNvPr id="419" name="Google Shape;419;p12"/>
          <p:cNvCxnSpPr/>
          <p:nvPr/>
        </p:nvCxnSpPr>
        <p:spPr>
          <a:xfrm flipH="1" rot="10800000">
            <a:off x="2407100" y="3131925"/>
            <a:ext cx="1526100" cy="400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e00d495ea3_0_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What is Data Science?</a:t>
            </a:r>
            <a:endParaRPr/>
          </a:p>
        </p:txBody>
      </p:sp>
      <p:sp>
        <p:nvSpPr>
          <p:cNvPr id="425" name="Google Shape;425;g3e00d495ea3_0_5"/>
          <p:cNvSpPr txBox="1"/>
          <p:nvPr/>
        </p:nvSpPr>
        <p:spPr>
          <a:xfrm>
            <a:off x="837375" y="1277200"/>
            <a:ext cx="65151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Data science is the practice of using data to understand what happened, why it happened, what is likely to happen next, and what actions to take.</a:t>
            </a:r>
            <a:endParaRPr b="0" i="0" sz="18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At a basic level, it combines:</a:t>
            </a:r>
            <a:endParaRPr b="0" i="0" sz="18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statistics for finding patterns</a:t>
            </a:r>
            <a:endParaRPr b="0" i="0" sz="18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programming for working with data at scale</a:t>
            </a:r>
            <a:endParaRPr b="0" i="0" sz="18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domain knowledge for asking useful questions</a:t>
            </a:r>
            <a:endParaRPr b="0" i="0" sz="18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communication for explaining results clearly</a:t>
            </a:r>
            <a:endParaRPr b="0" i="0" sz="18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e00d495ea3_0_1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Some Key Areas</a:t>
            </a:r>
            <a:endParaRPr/>
          </a:p>
        </p:txBody>
      </p:sp>
      <p:sp>
        <p:nvSpPr>
          <p:cNvPr id="431" name="Google Shape;431;g3e00d495ea3_0_12"/>
          <p:cNvSpPr txBox="1"/>
          <p:nvPr/>
        </p:nvSpPr>
        <p:spPr>
          <a:xfrm>
            <a:off x="837375" y="1277200"/>
            <a:ext cx="65151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Descriptive analytics: what happened</a:t>
            </a:r>
            <a:endParaRPr b="0" i="0" sz="18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Diagnostic analytics: why it happened</a:t>
            </a:r>
            <a:endParaRPr b="0" i="0" sz="18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Predictive analytics: what may happen</a:t>
            </a:r>
            <a:endParaRPr b="0" i="0" sz="18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Prescriptive analytics: what should be done</a:t>
            </a:r>
            <a:endParaRPr b="0" i="0" sz="18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Useful tools often include Python, SQL, spreadsheets, visualization tools, and libraries such as pandas, NumPy, matplotlib, and scikit-learn.</a:t>
            </a:r>
            <a:endParaRPr b="0" i="0" sz="18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Data wrangling</a:t>
            </a:r>
            <a:endParaRPr/>
          </a:p>
        </p:txBody>
      </p:sp>
      <p:pic>
        <p:nvPicPr>
          <p:cNvPr id="437" name="Google Shape;43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225" y="1368300"/>
            <a:ext cx="4170375" cy="30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3200" y="1368300"/>
            <a:ext cx="3681700" cy="30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3"/>
          <p:cNvSpPr/>
          <p:nvPr/>
        </p:nvSpPr>
        <p:spPr>
          <a:xfrm>
            <a:off x="6195875" y="1460700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3"/>
          <p:cNvSpPr txBox="1"/>
          <p:nvPr>
            <p:ph type="title"/>
          </p:nvPr>
        </p:nvSpPr>
        <p:spPr>
          <a:xfrm>
            <a:off x="1602400" y="1197075"/>
            <a:ext cx="4855200" cy="23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Did you know?</a:t>
            </a:r>
            <a:endParaRPr/>
          </a:p>
        </p:txBody>
      </p:sp>
      <p:grpSp>
        <p:nvGrpSpPr>
          <p:cNvPr id="445" name="Google Shape;445;p13"/>
          <p:cNvGrpSpPr/>
          <p:nvPr/>
        </p:nvGrpSpPr>
        <p:grpSpPr>
          <a:xfrm>
            <a:off x="6657481" y="1946421"/>
            <a:ext cx="1581983" cy="3197193"/>
            <a:chOff x="6795049" y="1179275"/>
            <a:chExt cx="916719" cy="1852694"/>
          </a:xfrm>
        </p:grpSpPr>
        <p:sp>
          <p:nvSpPr>
            <p:cNvPr id="446" name="Google Shape;446;p13"/>
            <p:cNvSpPr/>
            <p:nvPr/>
          </p:nvSpPr>
          <p:spPr>
            <a:xfrm flipH="1">
              <a:off x="7005588" y="1179275"/>
              <a:ext cx="520739" cy="924305"/>
            </a:xfrm>
            <a:custGeom>
              <a:rect b="b" l="l" r="r" t="t"/>
              <a:pathLst>
                <a:path extrusionOk="0" h="29392" w="16559">
                  <a:moveTo>
                    <a:pt x="8501" y="4644"/>
                  </a:moveTo>
                  <a:cubicBezTo>
                    <a:pt x="8562" y="4644"/>
                    <a:pt x="8636" y="4667"/>
                    <a:pt x="8724" y="4719"/>
                  </a:cubicBezTo>
                  <a:cubicBezTo>
                    <a:pt x="8937" y="4841"/>
                    <a:pt x="8998" y="5084"/>
                    <a:pt x="9059" y="5297"/>
                  </a:cubicBezTo>
                  <a:cubicBezTo>
                    <a:pt x="9211" y="5874"/>
                    <a:pt x="9302" y="6452"/>
                    <a:pt x="9332" y="6999"/>
                  </a:cubicBezTo>
                  <a:cubicBezTo>
                    <a:pt x="9332" y="7090"/>
                    <a:pt x="9332" y="7364"/>
                    <a:pt x="9271" y="7576"/>
                  </a:cubicBezTo>
                  <a:cubicBezTo>
                    <a:pt x="9252" y="7733"/>
                    <a:pt x="9195" y="7852"/>
                    <a:pt x="9100" y="7852"/>
                  </a:cubicBezTo>
                  <a:cubicBezTo>
                    <a:pt x="9047" y="7852"/>
                    <a:pt x="8983" y="7815"/>
                    <a:pt x="8907" y="7728"/>
                  </a:cubicBezTo>
                  <a:cubicBezTo>
                    <a:pt x="8420" y="7242"/>
                    <a:pt x="8299" y="6543"/>
                    <a:pt x="8268" y="5874"/>
                  </a:cubicBezTo>
                  <a:cubicBezTo>
                    <a:pt x="8242" y="5637"/>
                    <a:pt x="8101" y="4644"/>
                    <a:pt x="8501" y="4644"/>
                  </a:cubicBezTo>
                  <a:close/>
                  <a:moveTo>
                    <a:pt x="12372" y="12501"/>
                  </a:moveTo>
                  <a:cubicBezTo>
                    <a:pt x="12493" y="12501"/>
                    <a:pt x="12585" y="12531"/>
                    <a:pt x="12645" y="12653"/>
                  </a:cubicBezTo>
                  <a:cubicBezTo>
                    <a:pt x="12676" y="12713"/>
                    <a:pt x="12676" y="12865"/>
                    <a:pt x="12615" y="12926"/>
                  </a:cubicBezTo>
                  <a:cubicBezTo>
                    <a:pt x="11825" y="13686"/>
                    <a:pt x="10761" y="14081"/>
                    <a:pt x="9697" y="14081"/>
                  </a:cubicBezTo>
                  <a:cubicBezTo>
                    <a:pt x="9484" y="14081"/>
                    <a:pt x="9393" y="13747"/>
                    <a:pt x="9575" y="13625"/>
                  </a:cubicBezTo>
                  <a:cubicBezTo>
                    <a:pt x="9636" y="13595"/>
                    <a:pt x="9697" y="13564"/>
                    <a:pt x="9758" y="13504"/>
                  </a:cubicBezTo>
                  <a:cubicBezTo>
                    <a:pt x="9788" y="13443"/>
                    <a:pt x="9819" y="13382"/>
                    <a:pt x="9910" y="13321"/>
                  </a:cubicBezTo>
                  <a:cubicBezTo>
                    <a:pt x="10609" y="12956"/>
                    <a:pt x="11399" y="12561"/>
                    <a:pt x="12189" y="12501"/>
                  </a:cubicBezTo>
                  <a:close/>
                  <a:moveTo>
                    <a:pt x="4855" y="12077"/>
                  </a:moveTo>
                  <a:cubicBezTo>
                    <a:pt x="4939" y="12077"/>
                    <a:pt x="5024" y="12087"/>
                    <a:pt x="5107" y="12105"/>
                  </a:cubicBezTo>
                  <a:cubicBezTo>
                    <a:pt x="5350" y="12197"/>
                    <a:pt x="5563" y="12349"/>
                    <a:pt x="5746" y="12561"/>
                  </a:cubicBezTo>
                  <a:cubicBezTo>
                    <a:pt x="6232" y="13139"/>
                    <a:pt x="6475" y="13899"/>
                    <a:pt x="6566" y="14659"/>
                  </a:cubicBezTo>
                  <a:cubicBezTo>
                    <a:pt x="6597" y="15054"/>
                    <a:pt x="6566" y="15449"/>
                    <a:pt x="6384" y="15753"/>
                  </a:cubicBezTo>
                  <a:cubicBezTo>
                    <a:pt x="6170" y="16087"/>
                    <a:pt x="5968" y="16221"/>
                    <a:pt x="5782" y="16221"/>
                  </a:cubicBezTo>
                  <a:cubicBezTo>
                    <a:pt x="5119" y="16221"/>
                    <a:pt x="4648" y="14525"/>
                    <a:pt x="4530" y="14051"/>
                  </a:cubicBezTo>
                  <a:cubicBezTo>
                    <a:pt x="4439" y="13656"/>
                    <a:pt x="3983" y="12592"/>
                    <a:pt x="4347" y="12257"/>
                  </a:cubicBezTo>
                  <a:cubicBezTo>
                    <a:pt x="4474" y="12130"/>
                    <a:pt x="4661" y="12077"/>
                    <a:pt x="4855" y="12077"/>
                  </a:cubicBezTo>
                  <a:close/>
                  <a:moveTo>
                    <a:pt x="13172" y="0"/>
                  </a:moveTo>
                  <a:cubicBezTo>
                    <a:pt x="12729" y="0"/>
                    <a:pt x="12240" y="117"/>
                    <a:pt x="11703" y="373"/>
                  </a:cubicBezTo>
                  <a:cubicBezTo>
                    <a:pt x="11764" y="677"/>
                    <a:pt x="11825" y="950"/>
                    <a:pt x="11916" y="1224"/>
                  </a:cubicBezTo>
                  <a:cubicBezTo>
                    <a:pt x="11977" y="1558"/>
                    <a:pt x="12037" y="1893"/>
                    <a:pt x="12037" y="2227"/>
                  </a:cubicBezTo>
                  <a:cubicBezTo>
                    <a:pt x="12037" y="2409"/>
                    <a:pt x="12007" y="2592"/>
                    <a:pt x="11977" y="2774"/>
                  </a:cubicBezTo>
                  <a:cubicBezTo>
                    <a:pt x="11916" y="2987"/>
                    <a:pt x="11855" y="3139"/>
                    <a:pt x="11642" y="3200"/>
                  </a:cubicBezTo>
                  <a:cubicBezTo>
                    <a:pt x="11618" y="3208"/>
                    <a:pt x="11591" y="3211"/>
                    <a:pt x="11565" y="3211"/>
                  </a:cubicBezTo>
                  <a:cubicBezTo>
                    <a:pt x="11492" y="3211"/>
                    <a:pt x="11421" y="3183"/>
                    <a:pt x="11399" y="3139"/>
                  </a:cubicBezTo>
                  <a:cubicBezTo>
                    <a:pt x="10913" y="2531"/>
                    <a:pt x="10761" y="1771"/>
                    <a:pt x="10670" y="1011"/>
                  </a:cubicBezTo>
                  <a:cubicBezTo>
                    <a:pt x="10487" y="1133"/>
                    <a:pt x="10274" y="1285"/>
                    <a:pt x="10092" y="1467"/>
                  </a:cubicBezTo>
                  <a:cubicBezTo>
                    <a:pt x="6779" y="4263"/>
                    <a:pt x="4439" y="8032"/>
                    <a:pt x="2888" y="12166"/>
                  </a:cubicBezTo>
                  <a:cubicBezTo>
                    <a:pt x="1885" y="14841"/>
                    <a:pt x="1247" y="17607"/>
                    <a:pt x="882" y="20434"/>
                  </a:cubicBezTo>
                  <a:cubicBezTo>
                    <a:pt x="609" y="22653"/>
                    <a:pt x="1" y="25875"/>
                    <a:pt x="669" y="28063"/>
                  </a:cubicBezTo>
                  <a:cubicBezTo>
                    <a:pt x="821" y="28580"/>
                    <a:pt x="1217" y="29066"/>
                    <a:pt x="1733" y="29188"/>
                  </a:cubicBezTo>
                  <a:cubicBezTo>
                    <a:pt x="1801" y="29203"/>
                    <a:pt x="1869" y="29210"/>
                    <a:pt x="1938" y="29210"/>
                  </a:cubicBezTo>
                  <a:cubicBezTo>
                    <a:pt x="2428" y="29210"/>
                    <a:pt x="2919" y="28847"/>
                    <a:pt x="2919" y="28367"/>
                  </a:cubicBezTo>
                  <a:cubicBezTo>
                    <a:pt x="2983" y="29101"/>
                    <a:pt x="3448" y="29391"/>
                    <a:pt x="3978" y="29391"/>
                  </a:cubicBezTo>
                  <a:cubicBezTo>
                    <a:pt x="4457" y="29391"/>
                    <a:pt x="4988" y="29154"/>
                    <a:pt x="5320" y="28793"/>
                  </a:cubicBezTo>
                  <a:cubicBezTo>
                    <a:pt x="10700" y="22926"/>
                    <a:pt x="14469" y="15601"/>
                    <a:pt x="16110" y="7820"/>
                  </a:cubicBezTo>
                  <a:lnTo>
                    <a:pt x="16110" y="7820"/>
                  </a:lnTo>
                  <a:cubicBezTo>
                    <a:pt x="14834" y="8367"/>
                    <a:pt x="13557" y="8853"/>
                    <a:pt x="12189" y="9005"/>
                  </a:cubicBezTo>
                  <a:cubicBezTo>
                    <a:pt x="12178" y="9007"/>
                    <a:pt x="12167" y="9007"/>
                    <a:pt x="12157" y="9007"/>
                  </a:cubicBezTo>
                  <a:cubicBezTo>
                    <a:pt x="11959" y="9007"/>
                    <a:pt x="11802" y="8752"/>
                    <a:pt x="11946" y="8580"/>
                  </a:cubicBezTo>
                  <a:cubicBezTo>
                    <a:pt x="12645" y="7728"/>
                    <a:pt x="13740" y="7181"/>
                    <a:pt x="14773" y="6786"/>
                  </a:cubicBezTo>
                  <a:cubicBezTo>
                    <a:pt x="15290" y="6573"/>
                    <a:pt x="15806" y="6421"/>
                    <a:pt x="16354" y="6269"/>
                  </a:cubicBezTo>
                  <a:cubicBezTo>
                    <a:pt x="16558" y="3253"/>
                    <a:pt x="15516" y="0"/>
                    <a:pt x="131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 flipH="1">
              <a:off x="6795049" y="1817172"/>
              <a:ext cx="639516" cy="653070"/>
            </a:xfrm>
            <a:custGeom>
              <a:rect b="b" l="l" r="r" t="t"/>
              <a:pathLst>
                <a:path extrusionOk="0" h="20767" w="20336">
                  <a:moveTo>
                    <a:pt x="16779" y="6714"/>
                  </a:moveTo>
                  <a:cubicBezTo>
                    <a:pt x="17022" y="6714"/>
                    <a:pt x="17296" y="6775"/>
                    <a:pt x="17417" y="6988"/>
                  </a:cubicBezTo>
                  <a:cubicBezTo>
                    <a:pt x="17569" y="7292"/>
                    <a:pt x="17235" y="7596"/>
                    <a:pt x="16931" y="7778"/>
                  </a:cubicBezTo>
                  <a:cubicBezTo>
                    <a:pt x="16901" y="7808"/>
                    <a:pt x="16901" y="7808"/>
                    <a:pt x="16870" y="7839"/>
                  </a:cubicBezTo>
                  <a:cubicBezTo>
                    <a:pt x="15958" y="8325"/>
                    <a:pt x="14986" y="8903"/>
                    <a:pt x="13952" y="9024"/>
                  </a:cubicBezTo>
                  <a:cubicBezTo>
                    <a:pt x="13853" y="9033"/>
                    <a:pt x="13699" y="9045"/>
                    <a:pt x="13529" y="9045"/>
                  </a:cubicBezTo>
                  <a:cubicBezTo>
                    <a:pt x="13127" y="9045"/>
                    <a:pt x="12630" y="8980"/>
                    <a:pt x="12524" y="8660"/>
                  </a:cubicBezTo>
                  <a:cubicBezTo>
                    <a:pt x="12341" y="8112"/>
                    <a:pt x="13253" y="7596"/>
                    <a:pt x="13618" y="7413"/>
                  </a:cubicBezTo>
                  <a:cubicBezTo>
                    <a:pt x="14591" y="6957"/>
                    <a:pt x="15685" y="6714"/>
                    <a:pt x="16779" y="6714"/>
                  </a:cubicBezTo>
                  <a:close/>
                  <a:moveTo>
                    <a:pt x="10927" y="5510"/>
                  </a:moveTo>
                  <a:cubicBezTo>
                    <a:pt x="10986" y="5510"/>
                    <a:pt x="11043" y="5524"/>
                    <a:pt x="11095" y="5559"/>
                  </a:cubicBezTo>
                  <a:cubicBezTo>
                    <a:pt x="11430" y="5802"/>
                    <a:pt x="11521" y="6198"/>
                    <a:pt x="11490" y="6653"/>
                  </a:cubicBezTo>
                  <a:cubicBezTo>
                    <a:pt x="11430" y="7565"/>
                    <a:pt x="10852" y="8720"/>
                    <a:pt x="10518" y="9146"/>
                  </a:cubicBezTo>
                  <a:cubicBezTo>
                    <a:pt x="10453" y="9253"/>
                    <a:pt x="10328" y="9361"/>
                    <a:pt x="10217" y="9361"/>
                  </a:cubicBezTo>
                  <a:cubicBezTo>
                    <a:pt x="10171" y="9361"/>
                    <a:pt x="10128" y="9342"/>
                    <a:pt x="10092" y="9298"/>
                  </a:cubicBezTo>
                  <a:cubicBezTo>
                    <a:pt x="10062" y="9267"/>
                    <a:pt x="10062" y="9207"/>
                    <a:pt x="10062" y="9146"/>
                  </a:cubicBezTo>
                  <a:cubicBezTo>
                    <a:pt x="10031" y="8872"/>
                    <a:pt x="10031" y="8416"/>
                    <a:pt x="10062" y="8295"/>
                  </a:cubicBezTo>
                  <a:cubicBezTo>
                    <a:pt x="10001" y="7444"/>
                    <a:pt x="9849" y="6380"/>
                    <a:pt x="10518" y="5711"/>
                  </a:cubicBezTo>
                  <a:cubicBezTo>
                    <a:pt x="10626" y="5603"/>
                    <a:pt x="10781" y="5510"/>
                    <a:pt x="10927" y="5510"/>
                  </a:cubicBezTo>
                  <a:close/>
                  <a:moveTo>
                    <a:pt x="9732" y="14091"/>
                  </a:moveTo>
                  <a:cubicBezTo>
                    <a:pt x="10332" y="14091"/>
                    <a:pt x="10997" y="14179"/>
                    <a:pt x="11034" y="14496"/>
                  </a:cubicBezTo>
                  <a:cubicBezTo>
                    <a:pt x="11065" y="14799"/>
                    <a:pt x="10761" y="15012"/>
                    <a:pt x="10305" y="15164"/>
                  </a:cubicBezTo>
                  <a:cubicBezTo>
                    <a:pt x="9515" y="15438"/>
                    <a:pt x="8329" y="15468"/>
                    <a:pt x="8056" y="15529"/>
                  </a:cubicBezTo>
                  <a:cubicBezTo>
                    <a:pt x="7630" y="15590"/>
                    <a:pt x="7204" y="15651"/>
                    <a:pt x="6809" y="15711"/>
                  </a:cubicBezTo>
                  <a:cubicBezTo>
                    <a:pt x="6718" y="15559"/>
                    <a:pt x="6870" y="15377"/>
                    <a:pt x="6992" y="15225"/>
                  </a:cubicBezTo>
                  <a:cubicBezTo>
                    <a:pt x="7539" y="14769"/>
                    <a:pt x="8147" y="14374"/>
                    <a:pt x="8846" y="14161"/>
                  </a:cubicBezTo>
                  <a:cubicBezTo>
                    <a:pt x="8999" y="14126"/>
                    <a:pt x="9353" y="14091"/>
                    <a:pt x="9732" y="14091"/>
                  </a:cubicBezTo>
                  <a:close/>
                  <a:moveTo>
                    <a:pt x="18891" y="0"/>
                  </a:moveTo>
                  <a:cubicBezTo>
                    <a:pt x="18590" y="0"/>
                    <a:pt x="18276" y="71"/>
                    <a:pt x="17995" y="149"/>
                  </a:cubicBezTo>
                  <a:cubicBezTo>
                    <a:pt x="16931" y="453"/>
                    <a:pt x="15898" y="818"/>
                    <a:pt x="14895" y="1273"/>
                  </a:cubicBezTo>
                  <a:cubicBezTo>
                    <a:pt x="14864" y="1273"/>
                    <a:pt x="15168" y="3918"/>
                    <a:pt x="15047" y="4252"/>
                  </a:cubicBezTo>
                  <a:cubicBezTo>
                    <a:pt x="14940" y="4549"/>
                    <a:pt x="14493" y="4921"/>
                    <a:pt x="14109" y="4921"/>
                  </a:cubicBezTo>
                  <a:cubicBezTo>
                    <a:pt x="13943" y="4921"/>
                    <a:pt x="13789" y="4852"/>
                    <a:pt x="13679" y="4678"/>
                  </a:cubicBezTo>
                  <a:cubicBezTo>
                    <a:pt x="13588" y="4526"/>
                    <a:pt x="13588" y="4343"/>
                    <a:pt x="13588" y="4161"/>
                  </a:cubicBezTo>
                  <a:cubicBezTo>
                    <a:pt x="13618" y="3462"/>
                    <a:pt x="13679" y="2732"/>
                    <a:pt x="13648" y="2003"/>
                  </a:cubicBezTo>
                  <a:lnTo>
                    <a:pt x="13648" y="2003"/>
                  </a:lnTo>
                  <a:cubicBezTo>
                    <a:pt x="10852" y="3219"/>
                    <a:pt x="8420" y="5134"/>
                    <a:pt x="6353" y="7413"/>
                  </a:cubicBezTo>
                  <a:cubicBezTo>
                    <a:pt x="5867" y="7991"/>
                    <a:pt x="4773" y="8903"/>
                    <a:pt x="4803" y="9693"/>
                  </a:cubicBezTo>
                  <a:cubicBezTo>
                    <a:pt x="4803" y="10149"/>
                    <a:pt x="5168" y="10726"/>
                    <a:pt x="5229" y="11213"/>
                  </a:cubicBezTo>
                  <a:cubicBezTo>
                    <a:pt x="5290" y="11760"/>
                    <a:pt x="5290" y="12337"/>
                    <a:pt x="5198" y="12885"/>
                  </a:cubicBezTo>
                  <a:cubicBezTo>
                    <a:pt x="5198" y="13006"/>
                    <a:pt x="5138" y="13158"/>
                    <a:pt x="5016" y="13189"/>
                  </a:cubicBezTo>
                  <a:cubicBezTo>
                    <a:pt x="4997" y="13195"/>
                    <a:pt x="4978" y="13198"/>
                    <a:pt x="4959" y="13198"/>
                  </a:cubicBezTo>
                  <a:cubicBezTo>
                    <a:pt x="4803" y="13198"/>
                    <a:pt x="4678" y="12984"/>
                    <a:pt x="4651" y="12793"/>
                  </a:cubicBezTo>
                  <a:cubicBezTo>
                    <a:pt x="4499" y="11973"/>
                    <a:pt x="4469" y="11152"/>
                    <a:pt x="4378" y="10301"/>
                  </a:cubicBezTo>
                  <a:cubicBezTo>
                    <a:pt x="2584" y="12094"/>
                    <a:pt x="1642" y="15012"/>
                    <a:pt x="1065" y="17413"/>
                  </a:cubicBezTo>
                  <a:cubicBezTo>
                    <a:pt x="943" y="17991"/>
                    <a:pt x="1" y="20392"/>
                    <a:pt x="578" y="20757"/>
                  </a:cubicBezTo>
                  <a:cubicBezTo>
                    <a:pt x="589" y="20764"/>
                    <a:pt x="607" y="20767"/>
                    <a:pt x="631" y="20767"/>
                  </a:cubicBezTo>
                  <a:cubicBezTo>
                    <a:pt x="1156" y="20767"/>
                    <a:pt x="4710" y="19260"/>
                    <a:pt x="5320" y="19085"/>
                  </a:cubicBezTo>
                  <a:cubicBezTo>
                    <a:pt x="8572" y="18295"/>
                    <a:pt x="11733" y="16532"/>
                    <a:pt x="13983" y="13766"/>
                  </a:cubicBezTo>
                  <a:cubicBezTo>
                    <a:pt x="15351" y="12094"/>
                    <a:pt x="16658" y="10301"/>
                    <a:pt x="17721" y="8386"/>
                  </a:cubicBezTo>
                  <a:cubicBezTo>
                    <a:pt x="18572" y="6836"/>
                    <a:pt x="20031" y="4313"/>
                    <a:pt x="19880" y="2520"/>
                  </a:cubicBezTo>
                  <a:cubicBezTo>
                    <a:pt x="19606" y="2520"/>
                    <a:pt x="19302" y="2611"/>
                    <a:pt x="18998" y="2732"/>
                  </a:cubicBezTo>
                  <a:cubicBezTo>
                    <a:pt x="18694" y="2854"/>
                    <a:pt x="18390" y="2976"/>
                    <a:pt x="18025" y="2976"/>
                  </a:cubicBezTo>
                  <a:cubicBezTo>
                    <a:pt x="17995" y="2976"/>
                    <a:pt x="17934" y="2976"/>
                    <a:pt x="17904" y="2945"/>
                  </a:cubicBezTo>
                  <a:cubicBezTo>
                    <a:pt x="17843" y="2915"/>
                    <a:pt x="17843" y="2854"/>
                    <a:pt x="17843" y="2824"/>
                  </a:cubicBezTo>
                  <a:cubicBezTo>
                    <a:pt x="17813" y="2398"/>
                    <a:pt x="18177" y="2033"/>
                    <a:pt x="18572" y="1881"/>
                  </a:cubicBezTo>
                  <a:cubicBezTo>
                    <a:pt x="18876" y="1729"/>
                    <a:pt x="19849" y="1760"/>
                    <a:pt x="20062" y="1547"/>
                  </a:cubicBezTo>
                  <a:cubicBezTo>
                    <a:pt x="20335" y="1243"/>
                    <a:pt x="19940" y="453"/>
                    <a:pt x="19667" y="240"/>
                  </a:cubicBezTo>
                  <a:cubicBezTo>
                    <a:pt x="19445" y="63"/>
                    <a:pt x="19174" y="0"/>
                    <a:pt x="1889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 flipH="1">
              <a:off x="7093297" y="2145853"/>
              <a:ext cx="366112" cy="535331"/>
            </a:xfrm>
            <a:custGeom>
              <a:rect b="b" l="l" r="r" t="t"/>
              <a:pathLst>
                <a:path extrusionOk="0" fill="none" h="17023" w="11642">
                  <a:moveTo>
                    <a:pt x="11642" y="1"/>
                  </a:moveTo>
                  <a:cubicBezTo>
                    <a:pt x="9423" y="1946"/>
                    <a:pt x="7235" y="3892"/>
                    <a:pt x="5046" y="5837"/>
                  </a:cubicBezTo>
                  <a:cubicBezTo>
                    <a:pt x="3861" y="6870"/>
                    <a:pt x="2675" y="7934"/>
                    <a:pt x="1855" y="9302"/>
                  </a:cubicBezTo>
                  <a:cubicBezTo>
                    <a:pt x="517" y="11551"/>
                    <a:pt x="244" y="14348"/>
                    <a:pt x="0" y="17022"/>
                  </a:cubicBez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 flipH="1">
              <a:off x="7207985" y="1467233"/>
              <a:ext cx="270543" cy="1289473"/>
            </a:xfrm>
            <a:custGeom>
              <a:rect b="b" l="l" r="r" t="t"/>
              <a:pathLst>
                <a:path extrusionOk="0" fill="none" h="41004" w="8603">
                  <a:moveTo>
                    <a:pt x="8602" y="0"/>
                  </a:moveTo>
                  <a:cubicBezTo>
                    <a:pt x="6536" y="4620"/>
                    <a:pt x="1399" y="17660"/>
                    <a:pt x="639" y="22766"/>
                  </a:cubicBezTo>
                  <a:cubicBezTo>
                    <a:pt x="213" y="25441"/>
                    <a:pt x="183" y="28177"/>
                    <a:pt x="122" y="30882"/>
                  </a:cubicBezTo>
                  <a:lnTo>
                    <a:pt x="1" y="41004"/>
                  </a:ln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 flipH="1">
              <a:off x="7227099" y="2628560"/>
              <a:ext cx="484669" cy="403409"/>
            </a:xfrm>
            <a:custGeom>
              <a:rect b="b" l="l" r="r" t="t"/>
              <a:pathLst>
                <a:path extrusionOk="0" h="12828" w="15412">
                  <a:moveTo>
                    <a:pt x="1" y="1"/>
                  </a:moveTo>
                  <a:cubicBezTo>
                    <a:pt x="1" y="1"/>
                    <a:pt x="1065" y="12797"/>
                    <a:pt x="1065" y="12828"/>
                  </a:cubicBezTo>
                  <a:cubicBezTo>
                    <a:pt x="1065" y="12828"/>
                    <a:pt x="14500" y="12676"/>
                    <a:pt x="14530" y="12615"/>
                  </a:cubicBezTo>
                  <a:lnTo>
                    <a:pt x="15412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13"/>
          <p:cNvSpPr txBox="1"/>
          <p:nvPr/>
        </p:nvSpPr>
        <p:spPr>
          <a:xfrm>
            <a:off x="875500" y="3666100"/>
            <a:ext cx="497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Python’s name was not inspired by the snake but by the British comedy group Monty Python’s Flying Circus</a:t>
            </a:r>
            <a:endParaRPr b="0" i="0" sz="1400" u="none" cap="none" strike="noStrike">
              <a:solidFill>
                <a:srgbClr val="000000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452" name="Google Shape;4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"/>
            <a:ext cx="2857500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Agendas</a:t>
            </a:r>
            <a:endParaRPr/>
          </a:p>
        </p:txBody>
      </p:sp>
      <p:graphicFrame>
        <p:nvGraphicFramePr>
          <p:cNvPr id="458" name="Google Shape;458;p14"/>
          <p:cNvGraphicFramePr/>
          <p:nvPr/>
        </p:nvGraphicFramePr>
        <p:xfrm>
          <a:off x="652163" y="20955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{52E6D862-6E1A-4C3D-BB62-58EE0D6A07ED}</a:tableStyleId>
              </a:tblPr>
              <a:tblGrid>
                <a:gridCol w="1958725"/>
                <a:gridCol w="1624500"/>
                <a:gridCol w="2202450"/>
              </a:tblGrid>
              <a:tr h="556725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Hello World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816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1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LOOPs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344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1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Methods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344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56725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Data Types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1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List , Sets, 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1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range()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56725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Comparison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1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Functions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344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lambda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344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pSp>
        <p:nvGrpSpPr>
          <p:cNvPr id="459" name="Google Shape;459;p14"/>
          <p:cNvGrpSpPr/>
          <p:nvPr/>
        </p:nvGrpSpPr>
        <p:grpSpPr>
          <a:xfrm>
            <a:off x="8322" y="3440224"/>
            <a:ext cx="365753" cy="365751"/>
            <a:chOff x="-3031325" y="3597450"/>
            <a:chExt cx="293825" cy="292250"/>
          </a:xfrm>
        </p:grpSpPr>
        <p:sp>
          <p:nvSpPr>
            <p:cNvPr id="460" name="Google Shape;460;p14"/>
            <p:cNvSpPr/>
            <p:nvPr/>
          </p:nvSpPr>
          <p:spPr>
            <a:xfrm>
              <a:off x="-3029750" y="3597450"/>
              <a:ext cx="292250" cy="67775"/>
            </a:xfrm>
            <a:custGeom>
              <a:rect b="b" l="l" r="r" t="t"/>
              <a:pathLst>
                <a:path extrusionOk="0" h="2711" w="1169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-3031325" y="3687250"/>
              <a:ext cx="292250" cy="153600"/>
            </a:xfrm>
            <a:custGeom>
              <a:rect b="b" l="l" r="r" t="t"/>
              <a:pathLst>
                <a:path extrusionOk="0" h="6144" w="1169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-2908450" y="3724275"/>
              <a:ext cx="59900" cy="164625"/>
            </a:xfrm>
            <a:custGeom>
              <a:rect b="b" l="l" r="r" t="t"/>
              <a:pathLst>
                <a:path extrusionOk="0" h="6585" w="2396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-2831250" y="3725850"/>
              <a:ext cx="59875" cy="163850"/>
            </a:xfrm>
            <a:custGeom>
              <a:rect b="b" l="l" r="r" t="t"/>
              <a:pathLst>
                <a:path extrusionOk="0" h="6554" w="2395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4" name="Google Shape;464;p14"/>
          <p:cNvGrpSpPr/>
          <p:nvPr/>
        </p:nvGrpSpPr>
        <p:grpSpPr>
          <a:xfrm>
            <a:off x="8333" y="2077349"/>
            <a:ext cx="365746" cy="365749"/>
            <a:chOff x="-5613150" y="3991275"/>
            <a:chExt cx="294600" cy="292225"/>
          </a:xfrm>
        </p:grpSpPr>
        <p:sp>
          <p:nvSpPr>
            <p:cNvPr id="465" name="Google Shape;465;p14"/>
            <p:cNvSpPr/>
            <p:nvPr/>
          </p:nvSpPr>
          <p:spPr>
            <a:xfrm>
              <a:off x="-5480050" y="4046400"/>
              <a:ext cx="27600" cy="14200"/>
            </a:xfrm>
            <a:custGeom>
              <a:rect b="b" l="l" r="r" t="t"/>
              <a:pathLst>
                <a:path extrusionOk="0" h="568" w="1104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-5531225" y="4042450"/>
              <a:ext cx="44125" cy="18150"/>
            </a:xfrm>
            <a:custGeom>
              <a:rect b="b" l="l" r="r" t="t"/>
              <a:pathLst>
                <a:path extrusionOk="0" h="726" w="1765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-5443025" y="4077125"/>
              <a:ext cx="41775" cy="40975"/>
            </a:xfrm>
            <a:custGeom>
              <a:rect b="b" l="l" r="r" t="t"/>
              <a:pathLst>
                <a:path extrusionOk="0" h="1639" w="1671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-5487925" y="4077125"/>
              <a:ext cx="43350" cy="54375"/>
            </a:xfrm>
            <a:custGeom>
              <a:rect b="b" l="l" r="r" t="t"/>
              <a:pathLst>
                <a:path extrusionOk="0" h="2175" w="1734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-5445375" y="4042450"/>
              <a:ext cx="44125" cy="18150"/>
            </a:xfrm>
            <a:custGeom>
              <a:rect b="b" l="l" r="r" t="t"/>
              <a:pathLst>
                <a:path extrusionOk="0" h="726" w="1765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-5531225" y="4077125"/>
              <a:ext cx="41750" cy="40975"/>
            </a:xfrm>
            <a:custGeom>
              <a:rect b="b" l="l" r="r" t="t"/>
              <a:pathLst>
                <a:path extrusionOk="0" h="1639" w="167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-5613150" y="4198400"/>
              <a:ext cx="292225" cy="33900"/>
            </a:xfrm>
            <a:custGeom>
              <a:rect b="b" l="l" r="r" t="t"/>
              <a:pathLst>
                <a:path extrusionOk="0" h="1356" w="11689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-5610775" y="3991275"/>
              <a:ext cx="292225" cy="189050"/>
            </a:xfrm>
            <a:custGeom>
              <a:rect b="b" l="l" r="r" t="t"/>
              <a:pathLst>
                <a:path extrusionOk="0" h="7562" w="11689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-5546975" y="4250400"/>
              <a:ext cx="160700" cy="33100"/>
            </a:xfrm>
            <a:custGeom>
              <a:rect b="b" l="l" r="r" t="t"/>
              <a:pathLst>
                <a:path extrusionOk="0" h="1324" w="6428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14"/>
          <p:cNvGrpSpPr/>
          <p:nvPr/>
        </p:nvGrpSpPr>
        <p:grpSpPr>
          <a:xfrm>
            <a:off x="12" y="2747807"/>
            <a:ext cx="382398" cy="365753"/>
            <a:chOff x="-1592325" y="3957400"/>
            <a:chExt cx="293025" cy="277275"/>
          </a:xfrm>
        </p:grpSpPr>
        <p:sp>
          <p:nvSpPr>
            <p:cNvPr id="475" name="Google Shape;475;p14"/>
            <p:cNvSpPr/>
            <p:nvPr/>
          </p:nvSpPr>
          <p:spPr>
            <a:xfrm>
              <a:off x="-1591550" y="3957400"/>
              <a:ext cx="292250" cy="68550"/>
            </a:xfrm>
            <a:custGeom>
              <a:rect b="b" l="l" r="r" t="t"/>
              <a:pathLst>
                <a:path extrusionOk="0" h="2742" w="1169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-1592325" y="4043250"/>
              <a:ext cx="291450" cy="171725"/>
            </a:xfrm>
            <a:custGeom>
              <a:rect b="b" l="l" r="r" t="t"/>
              <a:pathLst>
                <a:path extrusionOk="0" h="6869" w="11658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-1471825" y="4129100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-1526175" y="4077900"/>
              <a:ext cx="156775" cy="156775"/>
            </a:xfrm>
            <a:custGeom>
              <a:rect b="b" l="l" r="r" t="t"/>
              <a:pathLst>
                <a:path extrusionOk="0" h="6271" w="6271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Hello World</a:t>
            </a:r>
            <a:endParaRPr/>
          </a:p>
        </p:txBody>
      </p:sp>
      <p:pic>
        <p:nvPicPr>
          <p:cNvPr id="484" name="Google Shape;4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00" y="1183800"/>
            <a:ext cx="6086350" cy="352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1150" y="1183800"/>
            <a:ext cx="2912850" cy="35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gramming Language Master's Degree by Slidesgo">
  <a:themeElements>
    <a:clrScheme name="Simple Light">
      <a:dk1>
        <a:srgbClr val="000000"/>
      </a:dk1>
      <a:lt1>
        <a:srgbClr val="FFFFFF"/>
      </a:lt1>
      <a:dk2>
        <a:srgbClr val="E5E1EE"/>
      </a:dk2>
      <a:lt2>
        <a:srgbClr val="8E7CC3"/>
      </a:lt2>
      <a:accent1>
        <a:srgbClr val="FF594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